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A24483-9B55-413D-8008-2E3A963C006F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F433041D-151C-4D8D-BB96-C2C1BB505FF8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400" b="1" dirty="0"/>
            <a:t>Network</a:t>
          </a:r>
        </a:p>
      </dgm:t>
    </dgm:pt>
    <dgm:pt modelId="{88932EED-095A-4D22-87AD-70DBE9FE4152}" type="parTrans" cxnId="{547FC878-4C08-4C2D-B0FA-7D8EEA441884}">
      <dgm:prSet/>
      <dgm:spPr/>
      <dgm:t>
        <a:bodyPr/>
        <a:lstStyle/>
        <a:p>
          <a:endParaRPr lang="en-US" sz="1400" b="1"/>
        </a:p>
      </dgm:t>
    </dgm:pt>
    <dgm:pt modelId="{F155B1C6-DAC1-40CE-9987-9323D76B0D72}" type="sibTrans" cxnId="{547FC878-4C08-4C2D-B0FA-7D8EEA441884}">
      <dgm:prSet/>
      <dgm:spPr>
        <a:solidFill>
          <a:srgbClr val="FF0000"/>
        </a:solidFill>
      </dgm:spPr>
      <dgm:t>
        <a:bodyPr/>
        <a:lstStyle/>
        <a:p>
          <a:endParaRPr lang="en-US" sz="1400" b="1"/>
        </a:p>
      </dgm:t>
    </dgm:pt>
    <dgm:pt modelId="{58CE43E0-3472-4189-A3D9-03F28746EDB0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400" b="1" dirty="0"/>
            <a:t>OS</a:t>
          </a:r>
        </a:p>
      </dgm:t>
    </dgm:pt>
    <dgm:pt modelId="{00151640-C63E-4D7C-B97B-3EC8C0512D85}" type="parTrans" cxnId="{52336314-EBB5-421C-8B7A-150777D60C25}">
      <dgm:prSet/>
      <dgm:spPr/>
      <dgm:t>
        <a:bodyPr/>
        <a:lstStyle/>
        <a:p>
          <a:endParaRPr lang="en-US" sz="1400" b="1"/>
        </a:p>
      </dgm:t>
    </dgm:pt>
    <dgm:pt modelId="{CE18857F-2766-4D5E-8FFF-DE557A678408}" type="sibTrans" cxnId="{52336314-EBB5-421C-8B7A-150777D60C25}">
      <dgm:prSet/>
      <dgm:spPr>
        <a:solidFill>
          <a:srgbClr val="00B050"/>
        </a:solidFill>
      </dgm:spPr>
      <dgm:t>
        <a:bodyPr/>
        <a:lstStyle/>
        <a:p>
          <a:endParaRPr lang="en-US" sz="1400" b="1"/>
        </a:p>
      </dgm:t>
    </dgm:pt>
    <dgm:pt modelId="{822FDA81-DFCA-472F-AFAE-6A10C1CCE99E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b="1" dirty="0"/>
            <a:t>Mail System</a:t>
          </a:r>
        </a:p>
      </dgm:t>
    </dgm:pt>
    <dgm:pt modelId="{F349534B-780E-44C0-BF80-D37D190D61EB}" type="parTrans" cxnId="{2753987D-69C5-4B37-B944-990A28D9C000}">
      <dgm:prSet/>
      <dgm:spPr/>
      <dgm:t>
        <a:bodyPr/>
        <a:lstStyle/>
        <a:p>
          <a:endParaRPr lang="en-US" sz="1400" b="1"/>
        </a:p>
      </dgm:t>
    </dgm:pt>
    <dgm:pt modelId="{91C36F89-21A6-42EB-B42D-BA28C28C73BE}" type="sibTrans" cxnId="{2753987D-69C5-4B37-B944-990A28D9C000}">
      <dgm:prSet/>
      <dgm:spPr>
        <a:solidFill>
          <a:srgbClr val="002060"/>
        </a:solidFill>
      </dgm:spPr>
      <dgm:t>
        <a:bodyPr/>
        <a:lstStyle/>
        <a:p>
          <a:endParaRPr lang="en-US" sz="1400" b="1"/>
        </a:p>
      </dgm:t>
    </dgm:pt>
    <dgm:pt modelId="{B36B42F1-A602-408E-AC9A-FA23D77913AC}" type="pres">
      <dgm:prSet presAssocID="{F1A24483-9B55-413D-8008-2E3A963C006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CF160A9-243A-4EDA-9C88-2573AB3C1BCB}" type="pres">
      <dgm:prSet presAssocID="{F433041D-151C-4D8D-BB96-C2C1BB505FF8}" presName="gear1" presStyleLbl="node1" presStyleIdx="0" presStyleCnt="3">
        <dgm:presLayoutVars>
          <dgm:chMax val="1"/>
          <dgm:bulletEnabled val="1"/>
        </dgm:presLayoutVars>
      </dgm:prSet>
      <dgm:spPr/>
    </dgm:pt>
    <dgm:pt modelId="{37436425-1DAC-491B-A59E-A7165AA421A3}" type="pres">
      <dgm:prSet presAssocID="{F433041D-151C-4D8D-BB96-C2C1BB505FF8}" presName="gear1srcNode" presStyleLbl="node1" presStyleIdx="0" presStyleCnt="3"/>
      <dgm:spPr/>
    </dgm:pt>
    <dgm:pt modelId="{087DB6C4-603F-447D-B85F-720748E913C6}" type="pres">
      <dgm:prSet presAssocID="{F433041D-151C-4D8D-BB96-C2C1BB505FF8}" presName="gear1dstNode" presStyleLbl="node1" presStyleIdx="0" presStyleCnt="3"/>
      <dgm:spPr/>
    </dgm:pt>
    <dgm:pt modelId="{98847A7C-9625-42CF-98C5-9A3C14C41C71}" type="pres">
      <dgm:prSet presAssocID="{58CE43E0-3472-4189-A3D9-03F28746EDB0}" presName="gear2" presStyleLbl="node1" presStyleIdx="1" presStyleCnt="3">
        <dgm:presLayoutVars>
          <dgm:chMax val="1"/>
          <dgm:bulletEnabled val="1"/>
        </dgm:presLayoutVars>
      </dgm:prSet>
      <dgm:spPr/>
    </dgm:pt>
    <dgm:pt modelId="{F208C6E7-5609-45AE-AC4A-99DFFA0C0394}" type="pres">
      <dgm:prSet presAssocID="{58CE43E0-3472-4189-A3D9-03F28746EDB0}" presName="gear2srcNode" presStyleLbl="node1" presStyleIdx="1" presStyleCnt="3"/>
      <dgm:spPr/>
    </dgm:pt>
    <dgm:pt modelId="{6AC4CEB2-4E1C-476B-953E-B2F5FF7B9693}" type="pres">
      <dgm:prSet presAssocID="{58CE43E0-3472-4189-A3D9-03F28746EDB0}" presName="gear2dstNode" presStyleLbl="node1" presStyleIdx="1" presStyleCnt="3"/>
      <dgm:spPr/>
    </dgm:pt>
    <dgm:pt modelId="{3B29D40F-B620-456E-A511-0077039D1E27}" type="pres">
      <dgm:prSet presAssocID="{822FDA81-DFCA-472F-AFAE-6A10C1CCE99E}" presName="gear3" presStyleLbl="node1" presStyleIdx="2" presStyleCnt="3"/>
      <dgm:spPr/>
    </dgm:pt>
    <dgm:pt modelId="{55D610A5-1C94-4F7C-9972-1B021E983510}" type="pres">
      <dgm:prSet presAssocID="{822FDA81-DFCA-472F-AFAE-6A10C1CCE99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7399929-F3C6-4274-9564-B2C6124E2032}" type="pres">
      <dgm:prSet presAssocID="{822FDA81-DFCA-472F-AFAE-6A10C1CCE99E}" presName="gear3srcNode" presStyleLbl="node1" presStyleIdx="2" presStyleCnt="3"/>
      <dgm:spPr/>
    </dgm:pt>
    <dgm:pt modelId="{EBA4AA11-173B-43B1-ADC9-E8F4539FC32B}" type="pres">
      <dgm:prSet presAssocID="{822FDA81-DFCA-472F-AFAE-6A10C1CCE99E}" presName="gear3dstNode" presStyleLbl="node1" presStyleIdx="2" presStyleCnt="3"/>
      <dgm:spPr/>
    </dgm:pt>
    <dgm:pt modelId="{2E48C876-EEEF-4ED5-A31F-AC4C98C7914C}" type="pres">
      <dgm:prSet presAssocID="{F155B1C6-DAC1-40CE-9987-9323D76B0D72}" presName="connector1" presStyleLbl="sibTrans2D1" presStyleIdx="0" presStyleCnt="3"/>
      <dgm:spPr/>
    </dgm:pt>
    <dgm:pt modelId="{50BA1BD7-8321-4402-AE86-BE79EFAC65CE}" type="pres">
      <dgm:prSet presAssocID="{CE18857F-2766-4D5E-8FFF-DE557A678408}" presName="connector2" presStyleLbl="sibTrans2D1" presStyleIdx="1" presStyleCnt="3"/>
      <dgm:spPr/>
    </dgm:pt>
    <dgm:pt modelId="{8FEA70D7-BA6C-420B-B3E7-42DB4ABCA22C}" type="pres">
      <dgm:prSet presAssocID="{91C36F89-21A6-42EB-B42D-BA28C28C73BE}" presName="connector3" presStyleLbl="sibTrans2D1" presStyleIdx="2" presStyleCnt="3"/>
      <dgm:spPr/>
    </dgm:pt>
  </dgm:ptLst>
  <dgm:cxnLst>
    <dgm:cxn modelId="{D578F502-3576-440F-BF3C-77ED995B3218}" type="presOf" srcId="{F1A24483-9B55-413D-8008-2E3A963C006F}" destId="{B36B42F1-A602-408E-AC9A-FA23D77913AC}" srcOrd="0" destOrd="0" presId="urn:microsoft.com/office/officeart/2005/8/layout/gear1"/>
    <dgm:cxn modelId="{8D2EC712-2566-402B-B3F9-1C989A795958}" type="presOf" srcId="{58CE43E0-3472-4189-A3D9-03F28746EDB0}" destId="{F208C6E7-5609-45AE-AC4A-99DFFA0C0394}" srcOrd="1" destOrd="0" presId="urn:microsoft.com/office/officeart/2005/8/layout/gear1"/>
    <dgm:cxn modelId="{52336314-EBB5-421C-8B7A-150777D60C25}" srcId="{F1A24483-9B55-413D-8008-2E3A963C006F}" destId="{58CE43E0-3472-4189-A3D9-03F28746EDB0}" srcOrd="1" destOrd="0" parTransId="{00151640-C63E-4D7C-B97B-3EC8C0512D85}" sibTransId="{CE18857F-2766-4D5E-8FFF-DE557A678408}"/>
    <dgm:cxn modelId="{2227EF2E-3D72-4DB0-8B5F-C4E4DBF3842F}" type="presOf" srcId="{822FDA81-DFCA-472F-AFAE-6A10C1CCE99E}" destId="{47399929-F3C6-4274-9564-B2C6124E2032}" srcOrd="2" destOrd="0" presId="urn:microsoft.com/office/officeart/2005/8/layout/gear1"/>
    <dgm:cxn modelId="{ACD99269-B4D2-42E6-8C93-AD7F0998EAF0}" type="presOf" srcId="{F433041D-151C-4D8D-BB96-C2C1BB505FF8}" destId="{087DB6C4-603F-447D-B85F-720748E913C6}" srcOrd="2" destOrd="0" presId="urn:microsoft.com/office/officeart/2005/8/layout/gear1"/>
    <dgm:cxn modelId="{547FC878-4C08-4C2D-B0FA-7D8EEA441884}" srcId="{F1A24483-9B55-413D-8008-2E3A963C006F}" destId="{F433041D-151C-4D8D-BB96-C2C1BB505FF8}" srcOrd="0" destOrd="0" parTransId="{88932EED-095A-4D22-87AD-70DBE9FE4152}" sibTransId="{F155B1C6-DAC1-40CE-9987-9323D76B0D72}"/>
    <dgm:cxn modelId="{2753987D-69C5-4B37-B944-990A28D9C000}" srcId="{F1A24483-9B55-413D-8008-2E3A963C006F}" destId="{822FDA81-DFCA-472F-AFAE-6A10C1CCE99E}" srcOrd="2" destOrd="0" parTransId="{F349534B-780E-44C0-BF80-D37D190D61EB}" sibTransId="{91C36F89-21A6-42EB-B42D-BA28C28C73BE}"/>
    <dgm:cxn modelId="{76D0FC84-9F9E-4B81-AF39-5D38AD2E8CB9}" type="presOf" srcId="{F433041D-151C-4D8D-BB96-C2C1BB505FF8}" destId="{37436425-1DAC-491B-A59E-A7165AA421A3}" srcOrd="1" destOrd="0" presId="urn:microsoft.com/office/officeart/2005/8/layout/gear1"/>
    <dgm:cxn modelId="{4AFCF792-2F49-4D11-B7C8-5AD5F018FBA2}" type="presOf" srcId="{58CE43E0-3472-4189-A3D9-03F28746EDB0}" destId="{6AC4CEB2-4E1C-476B-953E-B2F5FF7B9693}" srcOrd="2" destOrd="0" presId="urn:microsoft.com/office/officeart/2005/8/layout/gear1"/>
    <dgm:cxn modelId="{A015D295-F53F-4546-872E-F90888069F0C}" type="presOf" srcId="{58CE43E0-3472-4189-A3D9-03F28746EDB0}" destId="{98847A7C-9625-42CF-98C5-9A3C14C41C71}" srcOrd="0" destOrd="0" presId="urn:microsoft.com/office/officeart/2005/8/layout/gear1"/>
    <dgm:cxn modelId="{BF522596-001F-4036-AC51-0CB322071A6B}" type="presOf" srcId="{822FDA81-DFCA-472F-AFAE-6A10C1CCE99E}" destId="{EBA4AA11-173B-43B1-ADC9-E8F4539FC32B}" srcOrd="3" destOrd="0" presId="urn:microsoft.com/office/officeart/2005/8/layout/gear1"/>
    <dgm:cxn modelId="{8A7C069A-BDBF-4FDA-A753-84A477FE8449}" type="presOf" srcId="{91C36F89-21A6-42EB-B42D-BA28C28C73BE}" destId="{8FEA70D7-BA6C-420B-B3E7-42DB4ABCA22C}" srcOrd="0" destOrd="0" presId="urn:microsoft.com/office/officeart/2005/8/layout/gear1"/>
    <dgm:cxn modelId="{C70A8D9C-1D53-470A-B9E0-D759715E585C}" type="presOf" srcId="{F155B1C6-DAC1-40CE-9987-9323D76B0D72}" destId="{2E48C876-EEEF-4ED5-A31F-AC4C98C7914C}" srcOrd="0" destOrd="0" presId="urn:microsoft.com/office/officeart/2005/8/layout/gear1"/>
    <dgm:cxn modelId="{29DCAFAC-57F9-4469-AD01-A68D6B7672CB}" type="presOf" srcId="{CE18857F-2766-4D5E-8FFF-DE557A678408}" destId="{50BA1BD7-8321-4402-AE86-BE79EFAC65CE}" srcOrd="0" destOrd="0" presId="urn:microsoft.com/office/officeart/2005/8/layout/gear1"/>
    <dgm:cxn modelId="{5F3A84BF-96C1-4ED9-9BA4-7C4500B77EB2}" type="presOf" srcId="{822FDA81-DFCA-472F-AFAE-6A10C1CCE99E}" destId="{3B29D40F-B620-456E-A511-0077039D1E27}" srcOrd="0" destOrd="0" presId="urn:microsoft.com/office/officeart/2005/8/layout/gear1"/>
    <dgm:cxn modelId="{226491DD-5868-456F-BDC2-0419B06320DA}" type="presOf" srcId="{822FDA81-DFCA-472F-AFAE-6A10C1CCE99E}" destId="{55D610A5-1C94-4F7C-9972-1B021E983510}" srcOrd="1" destOrd="0" presId="urn:microsoft.com/office/officeart/2005/8/layout/gear1"/>
    <dgm:cxn modelId="{D999FBF1-4683-47FC-8B9A-6ECC5B59C5BC}" type="presOf" srcId="{F433041D-151C-4D8D-BB96-C2C1BB505FF8}" destId="{3CF160A9-243A-4EDA-9C88-2573AB3C1BCB}" srcOrd="0" destOrd="0" presId="urn:microsoft.com/office/officeart/2005/8/layout/gear1"/>
    <dgm:cxn modelId="{479982BF-60F3-4C9B-A6C5-4ACBB179C665}" type="presParOf" srcId="{B36B42F1-A602-408E-AC9A-FA23D77913AC}" destId="{3CF160A9-243A-4EDA-9C88-2573AB3C1BCB}" srcOrd="0" destOrd="0" presId="urn:microsoft.com/office/officeart/2005/8/layout/gear1"/>
    <dgm:cxn modelId="{023967A0-C4EC-4D27-8F15-BF6941A08B88}" type="presParOf" srcId="{B36B42F1-A602-408E-AC9A-FA23D77913AC}" destId="{37436425-1DAC-491B-A59E-A7165AA421A3}" srcOrd="1" destOrd="0" presId="urn:microsoft.com/office/officeart/2005/8/layout/gear1"/>
    <dgm:cxn modelId="{9CD932FE-F753-48BF-970E-CFA7285C1789}" type="presParOf" srcId="{B36B42F1-A602-408E-AC9A-FA23D77913AC}" destId="{087DB6C4-603F-447D-B85F-720748E913C6}" srcOrd="2" destOrd="0" presId="urn:microsoft.com/office/officeart/2005/8/layout/gear1"/>
    <dgm:cxn modelId="{E71207D5-4097-4DAF-9AC7-E915B5B39BF8}" type="presParOf" srcId="{B36B42F1-A602-408E-AC9A-FA23D77913AC}" destId="{98847A7C-9625-42CF-98C5-9A3C14C41C71}" srcOrd="3" destOrd="0" presId="urn:microsoft.com/office/officeart/2005/8/layout/gear1"/>
    <dgm:cxn modelId="{093950B9-1833-4C12-9770-4C1EE2F350C1}" type="presParOf" srcId="{B36B42F1-A602-408E-AC9A-FA23D77913AC}" destId="{F208C6E7-5609-45AE-AC4A-99DFFA0C0394}" srcOrd="4" destOrd="0" presId="urn:microsoft.com/office/officeart/2005/8/layout/gear1"/>
    <dgm:cxn modelId="{ED03D6E8-AD2D-4646-A645-87AC236FA48A}" type="presParOf" srcId="{B36B42F1-A602-408E-AC9A-FA23D77913AC}" destId="{6AC4CEB2-4E1C-476B-953E-B2F5FF7B9693}" srcOrd="5" destOrd="0" presId="urn:microsoft.com/office/officeart/2005/8/layout/gear1"/>
    <dgm:cxn modelId="{868A5095-83BA-4E90-A6CA-72F2B11BF51F}" type="presParOf" srcId="{B36B42F1-A602-408E-AC9A-FA23D77913AC}" destId="{3B29D40F-B620-456E-A511-0077039D1E27}" srcOrd="6" destOrd="0" presId="urn:microsoft.com/office/officeart/2005/8/layout/gear1"/>
    <dgm:cxn modelId="{ABE42AA8-BBD2-4F81-83D5-6DA6901CE241}" type="presParOf" srcId="{B36B42F1-A602-408E-AC9A-FA23D77913AC}" destId="{55D610A5-1C94-4F7C-9972-1B021E983510}" srcOrd="7" destOrd="0" presId="urn:microsoft.com/office/officeart/2005/8/layout/gear1"/>
    <dgm:cxn modelId="{08E5D43A-D54F-4FFC-A7E6-54F2ECD1F08E}" type="presParOf" srcId="{B36B42F1-A602-408E-AC9A-FA23D77913AC}" destId="{47399929-F3C6-4274-9564-B2C6124E2032}" srcOrd="8" destOrd="0" presId="urn:microsoft.com/office/officeart/2005/8/layout/gear1"/>
    <dgm:cxn modelId="{90E1DA71-B868-45F5-A26F-608A941CEBB9}" type="presParOf" srcId="{B36B42F1-A602-408E-AC9A-FA23D77913AC}" destId="{EBA4AA11-173B-43B1-ADC9-E8F4539FC32B}" srcOrd="9" destOrd="0" presId="urn:microsoft.com/office/officeart/2005/8/layout/gear1"/>
    <dgm:cxn modelId="{B2BB6A4A-61FF-4F18-8066-25E315AC64BE}" type="presParOf" srcId="{B36B42F1-A602-408E-AC9A-FA23D77913AC}" destId="{2E48C876-EEEF-4ED5-A31F-AC4C98C7914C}" srcOrd="10" destOrd="0" presId="urn:microsoft.com/office/officeart/2005/8/layout/gear1"/>
    <dgm:cxn modelId="{0AF2C910-8FA4-4D8E-8842-2A5DD6828E73}" type="presParOf" srcId="{B36B42F1-A602-408E-AC9A-FA23D77913AC}" destId="{50BA1BD7-8321-4402-AE86-BE79EFAC65CE}" srcOrd="11" destOrd="0" presId="urn:microsoft.com/office/officeart/2005/8/layout/gear1"/>
    <dgm:cxn modelId="{DFFD2B46-C7DF-4FDF-AD5A-E03F7AA4870B}" type="presParOf" srcId="{B36B42F1-A602-408E-AC9A-FA23D77913AC}" destId="{8FEA70D7-BA6C-420B-B3E7-42DB4ABCA22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160A9-243A-4EDA-9C88-2573AB3C1BCB}">
      <dsp:nvSpPr>
        <dsp:cNvPr id="0" name=""/>
        <dsp:cNvSpPr/>
      </dsp:nvSpPr>
      <dsp:spPr>
        <a:xfrm>
          <a:off x="3793066" y="2438400"/>
          <a:ext cx="2980266" cy="2980266"/>
        </a:xfrm>
        <a:prstGeom prst="gear9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Network</a:t>
          </a:r>
        </a:p>
      </dsp:txBody>
      <dsp:txXfrm>
        <a:off x="4392232" y="3136513"/>
        <a:ext cx="1781934" cy="1531918"/>
      </dsp:txXfrm>
    </dsp:sp>
    <dsp:sp modelId="{98847A7C-9625-42CF-98C5-9A3C14C41C71}">
      <dsp:nvSpPr>
        <dsp:cNvPr id="0" name=""/>
        <dsp:cNvSpPr/>
      </dsp:nvSpPr>
      <dsp:spPr>
        <a:xfrm>
          <a:off x="2059093" y="1733973"/>
          <a:ext cx="2167466" cy="2167466"/>
        </a:xfrm>
        <a:prstGeom prst="gear6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OS</a:t>
          </a:r>
        </a:p>
      </dsp:txBody>
      <dsp:txXfrm>
        <a:off x="2604759" y="2282937"/>
        <a:ext cx="1076134" cy="1069538"/>
      </dsp:txXfrm>
    </dsp:sp>
    <dsp:sp modelId="{3B29D40F-B620-456E-A511-0077039D1E27}">
      <dsp:nvSpPr>
        <dsp:cNvPr id="0" name=""/>
        <dsp:cNvSpPr/>
      </dsp:nvSpPr>
      <dsp:spPr>
        <a:xfrm rot="20700000">
          <a:off x="3273095" y="238642"/>
          <a:ext cx="2123675" cy="2123675"/>
        </a:xfrm>
        <a:prstGeom prst="gear6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Mail System</a:t>
          </a:r>
        </a:p>
      </dsp:txBody>
      <dsp:txXfrm rot="-20700000">
        <a:off x="3738879" y="704426"/>
        <a:ext cx="1192106" cy="1192106"/>
      </dsp:txXfrm>
    </dsp:sp>
    <dsp:sp modelId="{2E48C876-EEEF-4ED5-A31F-AC4C98C7914C}">
      <dsp:nvSpPr>
        <dsp:cNvPr id="0" name=""/>
        <dsp:cNvSpPr/>
      </dsp:nvSpPr>
      <dsp:spPr>
        <a:xfrm>
          <a:off x="3577577" y="1980864"/>
          <a:ext cx="3814741" cy="3814741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A1BD7-8321-4402-AE86-BE79EFAC65CE}">
      <dsp:nvSpPr>
        <dsp:cNvPr id="0" name=""/>
        <dsp:cNvSpPr/>
      </dsp:nvSpPr>
      <dsp:spPr>
        <a:xfrm>
          <a:off x="1675238" y="1249140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A70D7-BA6C-420B-B3E7-42DB4ABCA22C}">
      <dsp:nvSpPr>
        <dsp:cNvPr id="0" name=""/>
        <dsp:cNvSpPr/>
      </dsp:nvSpPr>
      <dsp:spPr>
        <a:xfrm>
          <a:off x="2781867" y="-231776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33F72-9CE8-4013-945C-F6E233010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E0A67-D228-43D3-B13C-4396B34F0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27A69-3857-4432-A27D-C95603C5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7601C-E6B1-4237-99D7-A6CBA83A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A541E-651E-493A-810D-6D0F184F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5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687D7-4BD2-4C1B-BD8C-29B2FFFE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9B5C-AF84-4126-8A4D-B470F32AE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7CE59-1621-420B-95C5-AF5914A6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E467-9986-462D-A43C-BA25B004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98AFB-DE28-4E5C-BC25-06954242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DA514C-8F6C-483B-B524-D97BDCCED8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D7D2E-F0EE-42CB-A270-7392FF342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AB87A-75E9-436D-ADD4-DA6769605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C7E32-D2A2-4E61-AD91-99211CD0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0B814-9723-4972-83F2-4D75A4EC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4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664A2-7E6C-41B0-BAD5-0C35C2D4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196DB-EA4B-436B-85D6-FF0E3B44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BC6E-6BB1-4361-8A7C-5E274EE0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B25D5-717B-4A98-8034-23C06B59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CD790-E722-4452-81C5-C3043A62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9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33BED-73A3-4FA8-A4FA-31D8349F5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BFBEC-2081-4ABD-9306-69D713FB0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F4D02-7170-4EDF-B9CD-86EABEF0C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3A68B-1152-4974-BD48-C28A29EA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0D85C-0364-4791-B025-99223AA9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3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6337-8B6C-410C-B4B4-1A2458916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365C1-5D03-436C-8988-A47D6D834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59E43C-749F-4964-AEED-941610AC0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AA61A-7CB9-47B2-96CC-986B33BC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FA88C-54C3-46F5-9815-E5427A57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D820B-703A-4BD7-8E20-F96B7DFC0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0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B6994-5D2A-45EF-9F8D-50578326C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BE6B2-5A36-4974-A92C-64296FC43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704E1-994F-4748-8CC1-34ECA5FED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A318BA-9173-49D2-9486-54984BA4FA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AE9516-EEA6-4021-A89A-3383B12D2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DFAD62-1032-4FCA-BA90-C78CA56AE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DA7465-57F4-4F90-AE09-332EE789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5B5B2E-0C18-4823-9A02-F9266F1F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712EA-69F5-44EF-B010-E65DF93DF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FCE523-2F2B-48AC-A4CA-AA75D6225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6B56E-CC0B-4E8E-8087-15D51006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0A798-194F-4E66-B1AC-27DFC28E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3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0DA09B-AD74-439F-8483-7955A8B5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E407D9-4BA2-4E51-9402-17FC0D0EF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D4239-B64B-4327-9660-6785C75A7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3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53A2D-71C3-43C9-9FDF-56EAE4FAE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5EC94-EE8D-4A28-A337-7C1A59C45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35E29-33BD-445A-8DBE-50540F0FC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FE592-FF99-4814-B302-742CC6D9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1BA90-72C3-41BE-AF93-7E6A4DFC5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065C6-FBB8-4D24-A24C-40924A37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3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18B8-AA7D-48D3-9ADF-176A45337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807BD7-04E0-42D1-9688-88AFA2FE7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44DF90-5628-44F4-8238-87E4C6E8A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DAC17-CD23-4556-B3C6-C124A23E9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EDED1-B35F-4742-8EAE-910FD07D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B07AA-E56B-45D1-AA8C-ACC28D65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6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D4B54-1964-4035-93BA-29D58FEB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09581-877A-47A7-808F-CB33D3DE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BFF86-F64F-4EA9-A8CA-576BB8DC2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9159D-2701-4438-8EBA-34A31B1AA75B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26BD5-17CB-405D-B538-B13DF3D69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DB87D-C0C1-46CD-97C4-3812F5D3B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58F9A-5A08-453B-A1F1-6E0DC8208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EE841-1649-4BC2-9F75-16616ED3B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0978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Gear Animation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D847C57-CEE1-43DC-A30E-0E97805F76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834292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70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250" fill="hold"/>
                                        <p:tgtEl>
                                          <p:spTgt spid="5">
                                            <p:graphicEl>
                                              <a:dgm id="{3CF160A9-243A-4EDA-9C88-2573AB3C1B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250" fill="hold"/>
                                        <p:tgtEl>
                                          <p:spTgt spid="5">
                                            <p:graphicEl>
                                              <a:dgm id="{98847A7C-9625-42CF-98C5-9A3C14C41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250" fill="hold"/>
                                        <p:tgtEl>
                                          <p:spTgt spid="5">
                                            <p:graphicEl>
                                              <a:dgm id="{3B29D40F-B620-456E-A511-0077039D1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Gear Animation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Animation</dc:title>
  <dc:creator>Sau meeting 2</dc:creator>
  <cp:lastModifiedBy>Sau meeting 2</cp:lastModifiedBy>
  <cp:revision>8</cp:revision>
  <dcterms:created xsi:type="dcterms:W3CDTF">2021-01-06T09:51:10Z</dcterms:created>
  <dcterms:modified xsi:type="dcterms:W3CDTF">2021-01-22T04:16:30Z</dcterms:modified>
</cp:coreProperties>
</file>