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xecuTrain" initials="E" lastIdx="1" clrIdx="0"/>
  <p:cmAuthor id="2" name="Songporn" initials="S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5" autoAdjust="0"/>
    <p:restoredTop sz="88536" autoAdjust="0"/>
  </p:normalViewPr>
  <p:slideViewPr>
    <p:cSldViewPr snapToGrid="0">
      <p:cViewPr varScale="1">
        <p:scale>
          <a:sx n="77" d="100"/>
          <a:sy n="77" d="100"/>
        </p:scale>
        <p:origin x="1051" y="72"/>
      </p:cViewPr>
      <p:guideLst/>
    </p:cSldViewPr>
  </p:slideViewPr>
  <p:outlineViewPr>
    <p:cViewPr>
      <p:scale>
        <a:sx n="33" d="100"/>
        <a:sy n="33" d="100"/>
      </p:scale>
      <p:origin x="0" y="-461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2040"/>
    </p:cViewPr>
  </p:sorterViewPr>
  <p:notesViewPr>
    <p:cSldViewPr snapToGrid="0">
      <p:cViewPr varScale="1">
        <p:scale>
          <a:sx n="42" d="100"/>
          <a:sy n="42" d="100"/>
        </p:scale>
        <p:origin x="2328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0F8AF-6BC7-4938-8C58-8FDC4A1FA624}" type="datetimeFigureOut">
              <a:rPr lang="en-US" smtClean="0"/>
              <a:t>22-Jan-21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BF3AF-1860-4C4D-A392-2313CE662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60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C655A0-3CD3-44FC-B727-4E8B58594A79}" type="datetimeFigureOut">
              <a:rPr lang="en-US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D778C2-3E29-43FD-AEF4-4C8231DD2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76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D3A2BC-F58A-46C6-B567-77354F9871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B6268E-F94C-4BBC-895B-4D8E09099C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2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BC1897-FA4C-4C8D-9737-C24002FCCBB9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6144F-9E95-47CF-ABED-D7B9B99068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7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C47BC9-2F9E-47FF-A483-167A446D597A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259CC-0BB4-4999-80A2-EB9EE8DD16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79858E-AF59-4893-A497-ED8A9FE0736B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5C3AE-C46C-4E85-9C4B-A8973B545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2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64CB60-F817-4E83-AF28-E7F6AE2FF72F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F8AF3-15F5-4BCA-9F29-70B0C4287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9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1F29E-A938-4E01-82B2-F4126EA52F08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FA82D-B4E5-4E3B-9739-26825EE5C0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E7D36-207C-4AE6-959A-3F80C3F59892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18380-52A4-48CE-8A7B-6DD867451A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C5D23F-49FD-4DBA-8385-2C7689CBF6C1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4C456-91DC-4B1F-806B-7C3FCD3ED9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4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B2326F-7F64-48A4-B0F6-A21B51F6A4F6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4E8B6-F672-4B3A-9487-F8EE64514E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9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037353-7EE4-45A0-9A98-477141B1AE57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EA33E-C4C8-40E0-A76A-314F12EE0C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7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5B95F-44A7-4B31-8BA7-3D1CA0D8482E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9A99F-0A43-4CCE-9D0C-69173D809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8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C424EF-98C2-440E-8102-617809DDFAA7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E1D6B-96A1-4B32-83C7-D2D26DC61F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0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1F8C36-39EA-4C7C-80D0-323BBDA53DD2}" type="datetimeFigureOut">
              <a:rPr lang="en-US" smtClean="0"/>
              <a:pPr>
                <a:defRPr/>
              </a:pPr>
              <a:t>22-Jan-21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E976AB-B179-4A1A-A795-9786C7C832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9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Boonsak\Desktop\PowerPoint%20Useful%20(12%20Dec%202018)\PowerPoint%20Advance%20Step1\Vertical%20Page.pptx#-1,1,Text Book 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PowerPoint 2013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Lab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การสร้าง </a:t>
            </a:r>
            <a:r>
              <a:rPr lang="en-US" dirty="0"/>
              <a:t>Section </a:t>
            </a:r>
            <a:r>
              <a:rPr lang="th-TH" dirty="0"/>
              <a:t>มีไว้สำหรับการ </a:t>
            </a:r>
            <a:r>
              <a:rPr lang="en-US" dirty="0"/>
              <a:t>Format </a:t>
            </a:r>
            <a:r>
              <a:rPr lang="th-TH" dirty="0"/>
              <a:t>รูปแบบของ </a:t>
            </a:r>
            <a:r>
              <a:rPr lang="en-US" dirty="0"/>
              <a:t>Slide </a:t>
            </a:r>
            <a:r>
              <a:rPr lang="th-TH" dirty="0"/>
              <a:t>ให้สามารถใช้</a:t>
            </a:r>
            <a:r>
              <a:rPr lang="en-US" dirty="0"/>
              <a:t> Themes</a:t>
            </a:r>
            <a:r>
              <a:rPr lang="th-TH" dirty="0"/>
              <a:t> คนละรูปแบบได้ </a:t>
            </a:r>
            <a:endParaRPr lang="en-US" dirty="0"/>
          </a:p>
          <a:p>
            <a:r>
              <a:rPr lang="th-TH" dirty="0"/>
              <a:t>การแบ่ง </a:t>
            </a:r>
            <a:r>
              <a:rPr lang="en-US" dirty="0"/>
              <a:t>Section </a:t>
            </a:r>
            <a:r>
              <a:rPr lang="th-TH" dirty="0"/>
              <a:t>ให้กับ </a:t>
            </a:r>
            <a:r>
              <a:rPr lang="en-US" dirty="0"/>
              <a:t>Slide</a:t>
            </a:r>
            <a:endParaRPr lang="th-TH" dirty="0"/>
          </a:p>
          <a:p>
            <a:pPr lvl="1"/>
            <a:r>
              <a:rPr lang="th-TH" dirty="0"/>
              <a:t>คลิกให้เป็นเส้นระหว่างสไลด์ที่ต้องการจะแบ่ง </a:t>
            </a:r>
          </a:p>
          <a:p>
            <a:pPr lvl="1"/>
            <a:r>
              <a:rPr lang="th-TH" dirty="0"/>
              <a:t>คลิกปุ่ม </a:t>
            </a:r>
            <a:r>
              <a:rPr lang="en-US" dirty="0"/>
              <a:t>Section</a:t>
            </a:r>
            <a:r>
              <a:rPr lang="th-TH" dirty="0"/>
              <a:t> บนแท็บ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HOME </a:t>
            </a:r>
            <a:endParaRPr lang="th-TH" dirty="0">
              <a:solidFill>
                <a:schemeClr val="accent5"/>
              </a:solidFill>
            </a:endParaRPr>
          </a:p>
          <a:p>
            <a:pPr lvl="1"/>
            <a:r>
              <a:rPr lang="th-TH" dirty="0"/>
              <a:t>เลือก </a:t>
            </a:r>
            <a:r>
              <a:rPr lang="en-US" dirty="0"/>
              <a:t>Add section</a:t>
            </a:r>
          </a:p>
          <a:p>
            <a:pPr marL="144663" lvl="1" indent="0">
              <a:buNone/>
            </a:pPr>
            <a:r>
              <a:rPr lang="th-TH" dirty="0"/>
              <a:t>หรือ</a:t>
            </a:r>
          </a:p>
          <a:p>
            <a:pPr lvl="1"/>
            <a:r>
              <a:rPr lang="th-TH" dirty="0"/>
              <a:t>คลิกขวา ตรงเส้นแบ่งระหว่างสไลด์ เลือก </a:t>
            </a:r>
            <a:r>
              <a:rPr lang="en-US" dirty="0"/>
              <a:t>Add Section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0802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a Presentation File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/>
              <a:t>คลิกแท็บคำสั่ง </a:t>
            </a:r>
            <a:r>
              <a:rPr lang="en-US">
                <a:solidFill>
                  <a:schemeClr val="accent5"/>
                </a:solidFill>
              </a:rPr>
              <a:t>FILE</a:t>
            </a:r>
            <a:r>
              <a:rPr lang="en-US"/>
              <a:t> </a:t>
            </a:r>
            <a:r>
              <a:rPr lang="th-TH"/>
              <a:t>คลิกคำสั่ง </a:t>
            </a:r>
            <a:br>
              <a:rPr lang="th-TH"/>
            </a:br>
            <a:r>
              <a:rPr lang="en-US"/>
              <a:t>Open </a:t>
            </a:r>
            <a:r>
              <a:rPr lang="th-TH"/>
              <a:t>คลิก </a:t>
            </a:r>
            <a:r>
              <a:rPr lang="en-US"/>
              <a:t>Computer</a:t>
            </a:r>
            <a:endParaRPr lang="th-TH"/>
          </a:p>
          <a:p>
            <a:r>
              <a:rPr lang="th-TH"/>
              <a:t>คลิกปุ่ม </a:t>
            </a:r>
            <a:r>
              <a:rPr lang="en-US"/>
              <a:t>Browse </a:t>
            </a:r>
            <a:r>
              <a:rPr lang="th-TH"/>
              <a:t>คลิกเลือก</a:t>
            </a:r>
            <a:br>
              <a:rPr lang="th-TH"/>
            </a:br>
            <a:r>
              <a:rPr lang="en-US"/>
              <a:t>Folder </a:t>
            </a:r>
            <a:r>
              <a:rPr lang="th-TH"/>
              <a:t>และ</a:t>
            </a:r>
            <a:r>
              <a:rPr lang="en-US"/>
              <a:t> File </a:t>
            </a:r>
            <a:r>
              <a:rPr lang="th-TH"/>
              <a:t>ที่ต้องการเปิด</a:t>
            </a:r>
            <a:r>
              <a:rPr lang="en-US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Show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h-TH" dirty="0"/>
              <a:t>การสั่ง </a:t>
            </a:r>
            <a:r>
              <a:rPr lang="en-US" dirty="0"/>
              <a:t>Slide show </a:t>
            </a:r>
          </a:p>
          <a:p>
            <a:pPr>
              <a:defRPr/>
            </a:pPr>
            <a:r>
              <a:rPr lang="th-TH" dirty="0"/>
              <a:t>คลิกแท็บคำสั่ง </a:t>
            </a:r>
            <a:r>
              <a:rPr lang="en-US" dirty="0">
                <a:solidFill>
                  <a:schemeClr val="accent5"/>
                </a:solidFill>
              </a:rPr>
              <a:t>SLIDE SHOW </a:t>
            </a:r>
            <a:endParaRPr lang="th-TH" dirty="0">
              <a:solidFill>
                <a:schemeClr val="accent5"/>
              </a:solidFill>
            </a:endParaRPr>
          </a:p>
          <a:p>
            <a:pPr lvl="1">
              <a:defRPr/>
            </a:pPr>
            <a:r>
              <a:rPr lang="th-TH" dirty="0"/>
              <a:t>คลิกปุ่ม </a:t>
            </a:r>
            <a:r>
              <a:rPr lang="en-US" dirty="0"/>
              <a:t>From Beginning</a:t>
            </a:r>
            <a:r>
              <a:rPr lang="th-TH" dirty="0"/>
              <a:t> จะเริ่มแสดงจาก </a:t>
            </a:r>
            <a:r>
              <a:rPr lang="en-US" dirty="0"/>
              <a:t>Slide </a:t>
            </a:r>
            <a:r>
              <a:rPr lang="th-TH" dirty="0"/>
              <a:t>แผ่นที่ 1</a:t>
            </a:r>
            <a:endParaRPr lang="en-US" dirty="0"/>
          </a:p>
          <a:p>
            <a:pPr lvl="1">
              <a:defRPr/>
            </a:pPr>
            <a:r>
              <a:rPr lang="th-TH" dirty="0"/>
              <a:t>หรือกดปุ่ม </a:t>
            </a:r>
            <a:r>
              <a:rPr lang="en-US" dirty="0"/>
              <a:t>F5</a:t>
            </a:r>
          </a:p>
          <a:p>
            <a:pPr marL="144663" lvl="1" indent="0">
              <a:buNone/>
              <a:defRPr/>
            </a:pPr>
            <a:r>
              <a:rPr lang="en-US" dirty="0"/>
              <a:t> </a:t>
            </a:r>
            <a:r>
              <a:rPr lang="th-TH" dirty="0"/>
              <a:t> </a:t>
            </a:r>
          </a:p>
          <a:p>
            <a:pPr lvl="1">
              <a:defRPr/>
            </a:pPr>
            <a:r>
              <a:rPr lang="th-TH" dirty="0"/>
              <a:t>คลิก </a:t>
            </a:r>
            <a:r>
              <a:rPr lang="en-US" dirty="0"/>
              <a:t>Slide </a:t>
            </a:r>
            <a:r>
              <a:rPr lang="th-TH" dirty="0"/>
              <a:t>แผ่นที่ต้องการจะ </a:t>
            </a:r>
            <a:r>
              <a:rPr lang="en-US" dirty="0"/>
              <a:t>Show </a:t>
            </a:r>
            <a:r>
              <a:rPr lang="th-TH" dirty="0"/>
              <a:t>คลิกปุ่ม </a:t>
            </a:r>
            <a:r>
              <a:rPr lang="en-US" dirty="0"/>
              <a:t>From Current Slide </a:t>
            </a:r>
            <a:endParaRPr lang="th-TH" dirty="0"/>
          </a:p>
          <a:p>
            <a:pPr lvl="1">
              <a:defRPr/>
            </a:pPr>
            <a:r>
              <a:rPr lang="th-TH" dirty="0"/>
              <a:t>หรือกดปุ่ม </a:t>
            </a:r>
            <a:r>
              <a:rPr lang="en-US" dirty="0"/>
              <a:t>Shift + F5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PowerPoint Interface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Access Toolbars </a:t>
            </a:r>
            <a:r>
              <a:rPr lang="th-TH" dirty="0"/>
              <a:t>ปุ่ม </a:t>
            </a:r>
            <a:r>
              <a:rPr lang="en-US" dirty="0"/>
              <a:t>Toolbars</a:t>
            </a:r>
            <a:r>
              <a:rPr lang="th-TH" dirty="0"/>
              <a:t> ที่สามารถสั่งงานได้ทันทีโดยไม่ต้องหาจากแท็บคำสั่ง </a:t>
            </a:r>
            <a:endParaRPr lang="en-US" dirty="0"/>
          </a:p>
          <a:p>
            <a:r>
              <a:rPr lang="en-US" dirty="0"/>
              <a:t>Ribbon Tab</a:t>
            </a:r>
            <a:r>
              <a:rPr lang="th-TH" dirty="0"/>
              <a:t> แท็บคำสั่งต่างๆ </a:t>
            </a:r>
            <a:r>
              <a:rPr lang="en-US" dirty="0"/>
              <a:t> (Ctrl +F1)</a:t>
            </a:r>
          </a:p>
          <a:p>
            <a:r>
              <a:rPr lang="en-US" dirty="0"/>
              <a:t>Slide</a:t>
            </a:r>
            <a:r>
              <a:rPr lang="th-TH" dirty="0"/>
              <a:t> พื้นที่ในการทำงาน</a:t>
            </a:r>
            <a:endParaRPr lang="en-US" dirty="0"/>
          </a:p>
          <a:p>
            <a:r>
              <a:rPr lang="en-US" dirty="0"/>
              <a:t>Status Bar</a:t>
            </a:r>
            <a:r>
              <a:rPr lang="th-TH" dirty="0"/>
              <a:t> แถบแสดงสถานะการทำงาน การเปลี่ยนมุมมอง และ </a:t>
            </a:r>
            <a:r>
              <a:rPr lang="en-US" dirty="0"/>
              <a:t>Zoom </a:t>
            </a:r>
            <a:r>
              <a:rPr lang="th-TH" dirty="0"/>
              <a:t>หน้าจอ</a:t>
            </a:r>
          </a:p>
          <a:p>
            <a:endParaRPr lang="th-TH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Show mini Toolbar on Selection</a:t>
            </a:r>
            <a:r>
              <a:rPr lang="th-TH"/>
              <a:t> เมื่อมีการเลือกคลุมตัวอักษรจะปรากฏ </a:t>
            </a:r>
            <a:r>
              <a:rPr lang="en-US"/>
              <a:t>Mini Toolbars</a:t>
            </a:r>
          </a:p>
        </p:txBody>
      </p:sp>
      <p:sp>
        <p:nvSpPr>
          <p:cNvPr id="4" name="TextBox 3">
            <a:hlinkHover r:id="rId2" action="ppaction://hlinkpres?slideindex=1&amp;slidetitle=Text Book 1"/>
            <a:extLst>
              <a:ext uri="{FF2B5EF4-FFF2-40B4-BE49-F238E27FC236}">
                <a16:creationId xmlns:a16="http://schemas.microsoft.com/office/drawing/2014/main" id="{4221E0F0-B527-4051-B42F-E59450D97D30}"/>
              </a:ext>
            </a:extLst>
          </p:cNvPr>
          <p:cNvSpPr txBox="1"/>
          <p:nvPr/>
        </p:nvSpPr>
        <p:spPr>
          <a:xfrm>
            <a:off x="1019331" y="681038"/>
            <a:ext cx="3160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File Options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Presentation 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h-TH" dirty="0"/>
              <a:t>การเปลี่ยนมุมมอง คลิกแท็บ </a:t>
            </a:r>
            <a:r>
              <a:rPr lang="en-US" dirty="0">
                <a:solidFill>
                  <a:schemeClr val="accent5"/>
                </a:solidFill>
              </a:rPr>
              <a:t>VIEW</a:t>
            </a:r>
            <a:r>
              <a:rPr lang="en-US" dirty="0"/>
              <a:t> </a:t>
            </a:r>
            <a:r>
              <a:rPr lang="th-TH" dirty="0"/>
              <a:t>คลิกเลือก </a:t>
            </a:r>
            <a:r>
              <a:rPr lang="en-US" dirty="0"/>
              <a:t>View </a:t>
            </a:r>
            <a:r>
              <a:rPr lang="th-TH" dirty="0"/>
              <a:t>ที่ต้องการ</a:t>
            </a:r>
            <a:endParaRPr lang="en-US" dirty="0"/>
          </a:p>
          <a:p>
            <a:pPr>
              <a:defRPr/>
            </a:pPr>
            <a:r>
              <a:rPr lang="en-US" dirty="0"/>
              <a:t>Normal view</a:t>
            </a:r>
            <a:r>
              <a:rPr lang="th-TH" dirty="0"/>
              <a:t> มีแถบ </a:t>
            </a:r>
            <a:r>
              <a:rPr lang="en-US" dirty="0"/>
              <a:t>Slide </a:t>
            </a:r>
            <a:r>
              <a:rPr lang="th-TH" dirty="0"/>
              <a:t>ด้านซ้ายถ้าต้องการไปทำงานที่ </a:t>
            </a:r>
            <a:r>
              <a:rPr lang="en-US" dirty="0"/>
              <a:t>Slide </a:t>
            </a:r>
            <a:r>
              <a:rPr lang="th-TH" dirty="0"/>
              <a:t>แผ่นใดคลิกที่แผ่นนั้น</a:t>
            </a:r>
            <a:endParaRPr lang="en-US" dirty="0"/>
          </a:p>
          <a:p>
            <a:pPr>
              <a:defRPr/>
            </a:pPr>
            <a:r>
              <a:rPr lang="en-US" dirty="0"/>
              <a:t>Outline view </a:t>
            </a:r>
          </a:p>
          <a:p>
            <a:pPr>
              <a:defRPr/>
            </a:pPr>
            <a:r>
              <a:rPr lang="en-US" dirty="0"/>
              <a:t>Slide sorter view </a:t>
            </a:r>
            <a:r>
              <a:rPr lang="th-TH" dirty="0"/>
              <a:t>มองเห็นแผ่น </a:t>
            </a:r>
            <a:r>
              <a:rPr lang="en-US" dirty="0"/>
              <a:t>Slide </a:t>
            </a:r>
            <a:r>
              <a:rPr lang="th-TH" dirty="0"/>
              <a:t>ทั้งหมด ใช้สำหรับการ ย้าย คัดลอก ลบ แทรก</a:t>
            </a:r>
            <a:r>
              <a:rPr lang="en-US" dirty="0"/>
              <a:t> Slide</a:t>
            </a:r>
          </a:p>
          <a:p>
            <a:pPr>
              <a:defRPr/>
            </a:pPr>
            <a:r>
              <a:rPr lang="en-US" dirty="0"/>
              <a:t>Notes Page </a:t>
            </a:r>
            <a:r>
              <a:rPr lang="th-TH" dirty="0"/>
              <a:t>เป็นมุมมองที่จะแสดงข้อความที่ทำ </a:t>
            </a:r>
            <a:r>
              <a:rPr lang="en-US" dirty="0"/>
              <a:t>Notes</a:t>
            </a:r>
            <a:r>
              <a:rPr lang="th-TH" dirty="0"/>
              <a:t> ของแต่ละ </a:t>
            </a:r>
            <a:r>
              <a:rPr lang="en-US" dirty="0"/>
              <a:t>Slide</a:t>
            </a:r>
            <a:r>
              <a:rPr lang="th-TH" dirty="0"/>
              <a:t> </a:t>
            </a:r>
            <a:endParaRPr lang="en-US" dirty="0"/>
          </a:p>
          <a:p>
            <a:pPr>
              <a:defRPr/>
            </a:pPr>
            <a:r>
              <a:rPr lang="en-US" dirty="0"/>
              <a:t>Reading View</a:t>
            </a:r>
            <a:r>
              <a:rPr lang="th-TH" dirty="0"/>
              <a:t> เป็นมุมมองในการอ่านข้อมูลในแต่ละ </a:t>
            </a:r>
            <a:r>
              <a:rPr lang="en-US" dirty="0"/>
              <a:t>Slide 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Create a Presentation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คลิกแท็บ </a:t>
            </a:r>
            <a:r>
              <a:rPr lang="en-US" dirty="0">
                <a:solidFill>
                  <a:schemeClr val="accent5"/>
                </a:solidFill>
              </a:rPr>
              <a:t>FILE</a:t>
            </a:r>
            <a:r>
              <a:rPr lang="en-US" dirty="0"/>
              <a:t> </a:t>
            </a:r>
            <a:r>
              <a:rPr lang="th-TH" dirty="0"/>
              <a:t>คลิกคำสั่ง </a:t>
            </a:r>
            <a:r>
              <a:rPr lang="en-US" dirty="0"/>
              <a:t>New </a:t>
            </a:r>
            <a:r>
              <a:rPr lang="th-TH" dirty="0"/>
              <a:t>เลือก </a:t>
            </a:r>
            <a:r>
              <a:rPr lang="en-US" dirty="0"/>
              <a:t>Blank Presentation</a:t>
            </a:r>
          </a:p>
          <a:p>
            <a:r>
              <a:rPr lang="th-TH" dirty="0"/>
              <a:t>หรือเลือก </a:t>
            </a:r>
            <a:r>
              <a:rPr lang="en-US" dirty="0"/>
              <a:t>Template </a:t>
            </a:r>
            <a:r>
              <a:rPr lang="th-TH" dirty="0"/>
              <a:t>แบบที่ต้องการ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New Slide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คลิกปุ่ม </a:t>
            </a:r>
            <a:r>
              <a:rPr lang="en-US" dirty="0"/>
              <a:t>New Slide </a:t>
            </a:r>
            <a:r>
              <a:rPr lang="th-TH" dirty="0"/>
              <a:t>บนแท็บ </a:t>
            </a:r>
            <a:r>
              <a:rPr lang="en-US" dirty="0">
                <a:solidFill>
                  <a:schemeClr val="accent5"/>
                </a:solidFill>
              </a:rPr>
              <a:t>HOME</a:t>
            </a:r>
            <a:r>
              <a:rPr lang="th-TH" dirty="0">
                <a:solidFill>
                  <a:schemeClr val="accent5"/>
                </a:solidFill>
              </a:rPr>
              <a:t> </a:t>
            </a:r>
            <a:r>
              <a:rPr lang="th-TH" dirty="0"/>
              <a:t>เลือก </a:t>
            </a:r>
            <a:r>
              <a:rPr lang="en-US" dirty="0"/>
              <a:t>Slide Layout</a:t>
            </a:r>
            <a:r>
              <a:rPr lang="th-TH" dirty="0"/>
              <a:t> แบบที่ต้องการ </a:t>
            </a:r>
          </a:p>
          <a:p>
            <a:r>
              <a:rPr lang="th-TH" dirty="0"/>
              <a:t>หรือกดปุ่ม </a:t>
            </a:r>
            <a:r>
              <a:rPr lang="en-US" dirty="0"/>
              <a:t>Ctrl + M </a:t>
            </a:r>
          </a:p>
          <a:p>
            <a:r>
              <a:rPr lang="th-TH" dirty="0"/>
              <a:t>หรือกดปุ่ม </a:t>
            </a:r>
            <a:r>
              <a:rPr lang="en-US" dirty="0"/>
              <a:t>Ctrl + Enter (</a:t>
            </a:r>
            <a:r>
              <a:rPr lang="th-TH" dirty="0"/>
              <a:t>กด</a:t>
            </a:r>
            <a:r>
              <a:rPr lang="en-US" dirty="0"/>
              <a:t> Ctrl + Enter </a:t>
            </a:r>
            <a:r>
              <a:rPr lang="th-TH" dirty="0"/>
              <a:t>ครั้งแรกจะเป็นการเลื่อนไปทำงานยัง </a:t>
            </a:r>
            <a:r>
              <a:rPr lang="en-US" dirty="0"/>
              <a:t>Text Place holder </a:t>
            </a:r>
            <a:r>
              <a:rPr lang="th-TH" dirty="0"/>
              <a:t>ตัวถัดไป กดอีกครั้งจะเป็นการสร้างสไลด์ใหม่</a:t>
            </a:r>
            <a:r>
              <a:rPr lang="en-US" dirty="0"/>
              <a:t>)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Slide Layout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คลิก</a:t>
            </a:r>
            <a:r>
              <a:rPr lang="en-US" dirty="0"/>
              <a:t> Slide </a:t>
            </a:r>
            <a:r>
              <a:rPr lang="th-TH" dirty="0"/>
              <a:t>แผ่นที่ต้องการเปลี่ยนรูปแบบ </a:t>
            </a:r>
            <a:r>
              <a:rPr lang="en-US" dirty="0"/>
              <a:t>Layout</a:t>
            </a:r>
            <a:r>
              <a:rPr lang="th-TH" dirty="0"/>
              <a:t> </a:t>
            </a:r>
          </a:p>
          <a:p>
            <a:r>
              <a:rPr lang="th-TH" dirty="0"/>
              <a:t>คลิกแท็บ </a:t>
            </a:r>
            <a:r>
              <a:rPr lang="en-US" dirty="0">
                <a:solidFill>
                  <a:schemeClr val="accent5"/>
                </a:solidFill>
              </a:rPr>
              <a:t>HOME</a:t>
            </a:r>
            <a:r>
              <a:rPr lang="en-US" dirty="0"/>
              <a:t> </a:t>
            </a:r>
            <a:r>
              <a:rPr lang="th-TH" dirty="0"/>
              <a:t>คลิกปุ่ม </a:t>
            </a:r>
            <a:r>
              <a:rPr lang="en-US" dirty="0"/>
              <a:t>Layout</a:t>
            </a:r>
            <a:r>
              <a:rPr lang="th-TH" dirty="0"/>
              <a:t> เลือกรูปแบบที่ตเองการ</a:t>
            </a:r>
          </a:p>
          <a:p>
            <a:pPr marL="0" indent="0" algn="ctr">
              <a:buNone/>
            </a:pPr>
            <a:r>
              <a:rPr lang="en-US" dirty="0"/>
              <a:t>---------------------------------------</a:t>
            </a:r>
            <a:endParaRPr lang="th-TH" dirty="0"/>
          </a:p>
          <a:p>
            <a:r>
              <a:rPr lang="th-TH" dirty="0"/>
              <a:t>การย้ายหรือปรับขนาด </a:t>
            </a:r>
            <a:r>
              <a:rPr lang="en-US" dirty="0"/>
              <a:t>Text Place Holder </a:t>
            </a:r>
            <a:r>
              <a:rPr lang="th-TH" dirty="0"/>
              <a:t>แล้วต้องการให้กลับมาเป็น </a:t>
            </a:r>
            <a:r>
              <a:rPr lang="en-US" dirty="0"/>
              <a:t>Layout </a:t>
            </a:r>
            <a:r>
              <a:rPr lang="th-TH" dirty="0"/>
              <a:t>แบบเดิมคลิกปุ่ม </a:t>
            </a:r>
            <a:r>
              <a:rPr lang="en-US" dirty="0"/>
              <a:t>Reset </a:t>
            </a:r>
            <a:endParaRPr lang="th-TH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1097</TotalTime>
  <Words>390</Words>
  <Application>Microsoft Office PowerPoint</Application>
  <PresentationFormat>Widescreen</PresentationFormat>
  <Paragraphs>50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2013</vt:lpstr>
      <vt:lpstr>Open a Presentation File</vt:lpstr>
      <vt:lpstr>Slide Show </vt:lpstr>
      <vt:lpstr>The PowerPoint Interface</vt:lpstr>
      <vt:lpstr>PowerPoint Presentation</vt:lpstr>
      <vt:lpstr>Presentation view </vt:lpstr>
      <vt:lpstr>Create a Presentation</vt:lpstr>
      <vt:lpstr>Insert New Slide</vt:lpstr>
      <vt:lpstr>Change Slide Layout </vt:lpstr>
      <vt:lpstr>Create Section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2013</dc:title>
  <dc:creator>ExecuTrain</dc:creator>
  <cp:lastModifiedBy>Sau meeting 2</cp:lastModifiedBy>
  <cp:revision>82</cp:revision>
  <dcterms:created xsi:type="dcterms:W3CDTF">2014-10-24T07:45:02Z</dcterms:created>
  <dcterms:modified xsi:type="dcterms:W3CDTF">2021-01-22T01:35:55Z</dcterms:modified>
</cp:coreProperties>
</file>