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D49F3-6D0C-48D3-9095-1C57BE7DE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638F4-6C8C-44D4-93BB-4E078883A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58CD-6311-4229-B551-489D26DAE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C8E97-30E2-4D20-8DB3-0CDB0275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7B518-6F44-459B-9E1D-D9D3C949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5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F648C-BE99-4BD9-A10B-87175061A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59DB8-2043-4DB0-8A73-EF6E09456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71CC-DD40-40AC-9E9F-0E5ACCEC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8B17D-CC6F-4374-8E5E-EFC68CB6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12917-390C-4782-B656-9E889CA2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E40487-9881-42C1-BB7E-FB1E86593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B407A-CED0-49A3-AFE3-D53E4A3C6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65759-892F-448B-842E-755A3B46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3DB56-81DD-4080-B09F-8A12C2B8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35FBD-24D9-43D7-902C-900054E2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1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9743-6DC0-468F-9847-1FC9A349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9AEBE-D7A7-4E29-955C-1653D4E66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9CF11-9EA4-46ED-96C1-48F72EF8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2ABA-6B8B-4535-B2A0-163DC28E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CFDD0-7BD1-403E-A5F6-635C656FD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4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3C19-79B0-4A35-9A12-308499090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D4DFA-A08B-46D5-BBCD-6D0B98E3B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41E29-41F5-48D8-9D07-D037F6B7B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48463-6D08-4AB3-8760-3D28E396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CD24A-7F49-4E48-9873-B1B320BF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8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7ED26-D1E9-4625-9FEA-1990534EB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D637-16FC-4CA3-9CFC-2C5C2DA96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4DF09-9C32-4DC2-ABF3-4778809E1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A8919-A94A-447E-9C41-4EC84220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E9F65-E52B-40F1-92D4-A295316D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2A325-FB39-4323-970D-D3664D04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23D3-A072-40D7-A882-E1743E64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E8FF7-5475-43F9-B7C1-942F9DF6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654E1-E37F-42A6-9C25-13ABD14C8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4489B-B1F7-4B3E-997C-B99B4B6B4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F068DF-E291-468E-BDBA-8643EC308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3A5AA-B401-40C3-94BE-3430E0C8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CA705F-645B-4A7A-8E65-8B11816E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08EA4-A32E-4D44-ABF1-665D0F3C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7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1196B-6623-46C1-8AA2-049DCDA0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67AD3D-30FF-43F7-9464-FD13DBD4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8E8EC-09FC-4D75-A324-D134E5F3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52E22-BDD5-407C-B06C-2FB508E2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F66E9-339E-42F0-BD63-17E57F6F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921D9B-664C-45AF-BF54-A143EB01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47651-639F-4CC8-9CBC-D2AC2ACA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1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1424-F421-403B-B2B3-CA34FA20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4CC8B-1DB7-4992-B02F-76BF64FA2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2EE3E-5E1D-4166-B57C-D37DAA01F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22A35-63D1-4C7E-A10E-DA9420B9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CD0D7-E23E-4207-A50D-45F24B1B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E6028-89FA-4A9A-8E0B-A4F67516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EE8D-F307-44C3-8546-BCEA66EE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D7756E-125C-4A3A-948C-8BECF13FC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C3FD6B-BBA4-4962-A3E8-7B1CB25F6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FA0DE-6343-4B0F-83C5-F61927636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4EF74-53F9-4C8C-B23E-192C00F8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06ACC-1457-4450-978D-0098643A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7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E5FD8-1CAF-4AFF-82F0-FD9795539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A701E-4889-4DF3-8DBB-7C7992750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CA4E3-A459-49C8-8594-4EB661A4E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B614-8908-4740-90BA-67E4E451290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A735B-E3E3-45D8-A0E1-27CC1F3CD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B61F4-CC5D-4270-9901-77D3FBAA8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7007D-FC39-42CF-B243-8F8347F2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2993-1E53-41B1-90E9-9A05827FC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Animation OLE Action Verbs…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29BFA-E337-4CD0-B292-A204C5D10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Update Source Data to PowerPoint Object</a:t>
            </a:r>
          </a:p>
        </p:txBody>
      </p:sp>
    </p:spTree>
    <p:extLst>
      <p:ext uri="{BB962C8B-B14F-4D97-AF65-F5344CB8AC3E}">
        <p14:creationId xmlns:p14="http://schemas.microsoft.com/office/powerpoint/2010/main" val="115669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30DF-071C-4264-9B18-11F8C50B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 Service Database</a:t>
            </a:r>
          </a:p>
        </p:txBody>
      </p:sp>
    </p:spTree>
    <p:extLst>
      <p:ext uri="{BB962C8B-B14F-4D97-AF65-F5344CB8AC3E}">
        <p14:creationId xmlns:p14="http://schemas.microsoft.com/office/powerpoint/2010/main" val="888964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Animation OLE Action Verbs…</vt:lpstr>
      <vt:lpstr>Customer Service Database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Sau meeting 2</dc:creator>
  <cp:lastModifiedBy>Sau meeting 2</cp:lastModifiedBy>
  <cp:revision>5</cp:revision>
  <dcterms:created xsi:type="dcterms:W3CDTF">2021-01-06T10:47:39Z</dcterms:created>
  <dcterms:modified xsi:type="dcterms:W3CDTF">2021-01-22T01:35:30Z</dcterms:modified>
</cp:coreProperties>
</file>