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65" r:id="rId3"/>
    <p:sldId id="264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ew" initials="A" lastIdx="2" clrIdx="0">
    <p:extLst>
      <p:ext uri="{19B8F6BF-5375-455C-9EA6-DF929625EA0E}">
        <p15:presenceInfo xmlns:p15="http://schemas.microsoft.com/office/powerpoint/2012/main" userId="wae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2" y="1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Amount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0-20</c:v>
                </c:pt>
                <c:pt idx="1">
                  <c:v>21-40</c:v>
                </c:pt>
                <c:pt idx="2">
                  <c:v>41-60</c:v>
                </c:pt>
                <c:pt idx="3">
                  <c:v>61-80</c:v>
                </c:pt>
                <c:pt idx="4">
                  <c:v>81-100</c:v>
                </c:pt>
                <c:pt idx="5">
                  <c:v>101-120</c:v>
                </c:pt>
                <c:pt idx="6">
                  <c:v>121-140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10</c:v>
                </c:pt>
                <c:pt idx="1">
                  <c:v>25</c:v>
                </c:pt>
                <c:pt idx="2">
                  <c:v>80</c:v>
                </c:pt>
                <c:pt idx="3">
                  <c:v>110</c:v>
                </c:pt>
                <c:pt idx="4">
                  <c:v>76</c:v>
                </c:pt>
                <c:pt idx="5">
                  <c:v>30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B4-461C-9EE6-D2A3CF9589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06290120"/>
        <c:axId val="20629208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Amount (%)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0-20</c:v>
                </c:pt>
                <c:pt idx="1">
                  <c:v>21-40</c:v>
                </c:pt>
                <c:pt idx="2">
                  <c:v>41-60</c:v>
                </c:pt>
                <c:pt idx="3">
                  <c:v>61-80</c:v>
                </c:pt>
                <c:pt idx="4">
                  <c:v>81-100</c:v>
                </c:pt>
                <c:pt idx="5">
                  <c:v>101-120</c:v>
                </c:pt>
                <c:pt idx="6">
                  <c:v>121-140</c:v>
                </c:pt>
              </c:strCache>
            </c:strRef>
          </c:cat>
          <c:val>
            <c:numRef>
              <c:f>Sheet1!$C$2:$C$8</c:f>
              <c:numCache>
                <c:formatCode>0.00%</c:formatCode>
                <c:ptCount val="7"/>
                <c:pt idx="0">
                  <c:v>2.8901734104046242E-2</c:v>
                </c:pt>
                <c:pt idx="1">
                  <c:v>7.2254335260115612E-2</c:v>
                </c:pt>
                <c:pt idx="2">
                  <c:v>0.23121387283236994</c:v>
                </c:pt>
                <c:pt idx="3">
                  <c:v>0.31791907514450868</c:v>
                </c:pt>
                <c:pt idx="4">
                  <c:v>0.21965317919075145</c:v>
                </c:pt>
                <c:pt idx="5">
                  <c:v>8.6705202312138727E-2</c:v>
                </c:pt>
                <c:pt idx="6">
                  <c:v>4.3352601156069363E-2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93B4-461C-9EE6-D2A3CF9589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294824"/>
        <c:axId val="206294432"/>
      </c:lineChart>
      <c:catAx>
        <c:axId val="206290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292080"/>
        <c:crosses val="autoZero"/>
        <c:auto val="1"/>
        <c:lblAlgn val="ctr"/>
        <c:lblOffset val="100"/>
        <c:noMultiLvlLbl val="0"/>
      </c:catAx>
      <c:valAx>
        <c:axId val="206292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290120"/>
        <c:crosses val="autoZero"/>
        <c:crossBetween val="between"/>
      </c:valAx>
      <c:valAx>
        <c:axId val="20629443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294824"/>
        <c:crosses val="max"/>
        <c:crossBetween val="between"/>
      </c:valAx>
      <c:catAx>
        <c:axId val="206294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62944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 sz="12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Expense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62-4321-8D57-D44D9C7F171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E1-41E3-B99B-C0766D7271CE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E1-41E3-B99B-C0766D7271C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262-4321-8D57-D44D9C7F171D}"/>
              </c:ext>
            </c:extLst>
          </c:dPt>
          <c:dPt>
            <c:idx val="4"/>
            <c:bubble3D val="0"/>
            <c:spPr>
              <a:solidFill>
                <a:srgbClr val="FF99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1E1-41E3-B99B-C0766D7271C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262-4321-8D57-D44D9C7F171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262-4321-8D57-D44D9C7F171D}"/>
              </c:ext>
            </c:extLst>
          </c:dPt>
          <c:dPt>
            <c:idx val="7"/>
            <c:bubble3D val="0"/>
            <c:explosion val="16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1E1-41E3-B99B-C0766D7271CE}"/>
              </c:ext>
            </c:extLst>
          </c:dPt>
          <c:dLbls>
            <c:dLbl>
              <c:idx val="7"/>
              <c:layout>
                <c:manualLayout>
                  <c:x val="-0.16309824890653193"/>
                  <c:y val="-3.340757531238117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1E1-41E3-B99B-C0766D7271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0-20</c:v>
                </c:pt>
                <c:pt idx="1">
                  <c:v>21-40</c:v>
                </c:pt>
                <c:pt idx="2">
                  <c:v>41-60</c:v>
                </c:pt>
                <c:pt idx="3">
                  <c:v>61-80</c:v>
                </c:pt>
                <c:pt idx="4">
                  <c:v>81-100</c:v>
                </c:pt>
                <c:pt idx="5">
                  <c:v>101-120</c:v>
                </c:pt>
                <c:pt idx="6">
                  <c:v>121-140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300</c:v>
                </c:pt>
                <c:pt idx="1">
                  <c:v>500</c:v>
                </c:pt>
                <c:pt idx="2">
                  <c:v>1200</c:v>
                </c:pt>
                <c:pt idx="3">
                  <c:v>600</c:v>
                </c:pt>
                <c:pt idx="4">
                  <c:v>580</c:v>
                </c:pt>
                <c:pt idx="5">
                  <c:v>200</c:v>
                </c:pt>
                <c:pt idx="6">
                  <c:v>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E1-41E3-B99B-C0766D7271C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plitType val="cust"/>
        <c:custSplit>
          <c:secondPiePt val="0"/>
          <c:secondPiePt val="1"/>
          <c:secondPiePt val="5"/>
          <c:secondPiePt val="6"/>
        </c:custSplit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Sales Performance</a:t>
            </a:r>
          </a:p>
        </c:rich>
      </c:tx>
      <c:layout>
        <c:manualLayout>
          <c:xMode val="edge"/>
          <c:yMode val="edge"/>
          <c:x val="9.0467971394880026E-2"/>
          <c:y val="2.78415783500379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Amount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0-20</c:v>
                </c:pt>
                <c:pt idx="1">
                  <c:v>21-40</c:v>
                </c:pt>
                <c:pt idx="2">
                  <c:v>41-60</c:v>
                </c:pt>
                <c:pt idx="3">
                  <c:v>61-80</c:v>
                </c:pt>
                <c:pt idx="4">
                  <c:v>81-100</c:v>
                </c:pt>
                <c:pt idx="5">
                  <c:v>101-120</c:v>
                </c:pt>
                <c:pt idx="6">
                  <c:v>121-140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10</c:v>
                </c:pt>
                <c:pt idx="1">
                  <c:v>25</c:v>
                </c:pt>
                <c:pt idx="2">
                  <c:v>80</c:v>
                </c:pt>
                <c:pt idx="3">
                  <c:v>110</c:v>
                </c:pt>
                <c:pt idx="4">
                  <c:v>76</c:v>
                </c:pt>
                <c:pt idx="5">
                  <c:v>30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13-4E93-B391-5C93DB34D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06290120"/>
        <c:axId val="20629208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Amount (%)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4.4311594202898548E-2"/>
                  <c:y val="-7.7302032676367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13-4E93-B391-5C93DB34D9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0-20</c:v>
                </c:pt>
                <c:pt idx="1">
                  <c:v>21-40</c:v>
                </c:pt>
                <c:pt idx="2">
                  <c:v>41-60</c:v>
                </c:pt>
                <c:pt idx="3">
                  <c:v>61-80</c:v>
                </c:pt>
                <c:pt idx="4">
                  <c:v>81-100</c:v>
                </c:pt>
                <c:pt idx="5">
                  <c:v>101-120</c:v>
                </c:pt>
                <c:pt idx="6">
                  <c:v>121-140</c:v>
                </c:pt>
              </c:strCache>
            </c:strRef>
          </c:cat>
          <c:val>
            <c:numRef>
              <c:f>Sheet1!$C$2:$C$8</c:f>
              <c:numCache>
                <c:formatCode>0.00%</c:formatCode>
                <c:ptCount val="7"/>
                <c:pt idx="0">
                  <c:v>2.8901734104046242E-2</c:v>
                </c:pt>
                <c:pt idx="1">
                  <c:v>7.2254335260115612E-2</c:v>
                </c:pt>
                <c:pt idx="2">
                  <c:v>0.23121387283236994</c:v>
                </c:pt>
                <c:pt idx="3">
                  <c:v>0.31791907514450868</c:v>
                </c:pt>
                <c:pt idx="4">
                  <c:v>0.21965317919075145</c:v>
                </c:pt>
                <c:pt idx="5">
                  <c:v>8.6705202312138727E-2</c:v>
                </c:pt>
                <c:pt idx="6">
                  <c:v>4.3352601156069363E-2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3313-4E93-B391-5C93DB34D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294824"/>
        <c:axId val="206294432"/>
      </c:lineChart>
      <c:catAx>
        <c:axId val="206290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292080"/>
        <c:crosses val="autoZero"/>
        <c:auto val="1"/>
        <c:lblAlgn val="ctr"/>
        <c:lblOffset val="100"/>
        <c:noMultiLvlLbl val="0"/>
      </c:catAx>
      <c:valAx>
        <c:axId val="206292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290120"/>
        <c:crosses val="autoZero"/>
        <c:crossBetween val="between"/>
      </c:valAx>
      <c:valAx>
        <c:axId val="20629443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294824"/>
        <c:crosses val="max"/>
        <c:crossBetween val="between"/>
      </c:valAx>
      <c:catAx>
        <c:axId val="206294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62944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 sz="16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4C307-6212-4338-9C1C-30A82CE3F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FFC0D6-2CA6-46FC-8258-53E7D8635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3F3AA-B28D-4E75-8EC8-573419EB9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82AD-3E0A-406C-92F8-88AF154534F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5A527-6E43-4807-8179-003C28B5B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61846-7341-45DB-BBAB-DB2959228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9D31-4472-4BA8-8B77-0550B3B6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4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E3AE8-1910-42E0-B743-56214E1BE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BDCBA0-EE82-4826-80E8-406B8ADEF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038DB-01CF-467A-AFC4-F512F0AFA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82AD-3E0A-406C-92F8-88AF154534F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51490-22B4-43D9-B6C8-C95B9C855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92A04-F5B0-4085-8638-E1881C37C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9D31-4472-4BA8-8B77-0550B3B6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6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B0CEDE-8F59-4307-A77F-02578ADF7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4647DC-20F4-471D-8105-B99FF1177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B2DF1-120C-40A5-970C-7558F169B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82AD-3E0A-406C-92F8-88AF154534F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99B66-E3B0-46D2-A7D0-E29E2F525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EC68F-03D4-46B1-AA62-D4270266C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9D31-4472-4BA8-8B77-0550B3B6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09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DE91E-AFEC-4821-9D8D-65C7234A5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14F45-829A-4194-A134-E68B0F3DB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56E7F-A5C6-452F-AB15-0382DEFCC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82AD-3E0A-406C-92F8-88AF154534F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FCCDD-69B8-4C88-B4CF-B84B77994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19C4D-B637-41E8-B155-7E49C63F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9D31-4472-4BA8-8B77-0550B3B6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73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AD1A8-7367-49DD-9038-6913C6EFF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7ED38-237D-4565-9780-29D6A0E7D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3EF85-6D0C-4305-8573-A59FCC96B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82AD-3E0A-406C-92F8-88AF154534F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6A537-B737-445B-9B7F-739393440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671E3-A4FE-4FDB-B737-B98BF0240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9D31-4472-4BA8-8B77-0550B3B6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6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2C7E-9C0B-4BEC-B3DE-68B749640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13238-7A09-4B6A-82A5-8A283D228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F47F70-72ED-4F61-8134-C8CCAE511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0C2589-C7B9-451F-9E25-ED0DDE82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82AD-3E0A-406C-92F8-88AF154534F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C4EC25-19E9-4474-A56E-D06E16CE9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52426-F904-4BE5-93AC-E4AFEF311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9D31-4472-4BA8-8B77-0550B3B6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3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35EF2-79C3-452B-9707-9CF2AF629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AAF66-94A8-4946-AC68-556F8CFA7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BC1FD3-9928-4780-91A5-8487E65EC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9BA418-5E73-4792-9747-1275EC70C7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3C097D-9E19-4919-80C0-D1852DF052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2972A4-49D7-4146-8612-7D951B6BF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82AD-3E0A-406C-92F8-88AF154534F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D7ACC4-0EA2-4E34-99F7-1A9E7AA12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F90F86-A068-44E6-9C08-D8E55B353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9D31-4472-4BA8-8B77-0550B3B6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3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282C6-6125-48C4-9EF2-E003E7304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BBAD62-84E7-4E08-8415-D925709F4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82AD-3E0A-406C-92F8-88AF154534F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B37711-CB33-4E3C-B9A0-C563882D2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F4B140-0CBB-4B33-95D3-5ECCDEC39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9D31-4472-4BA8-8B77-0550B3B6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C98C5-BC70-4C77-9B2D-921EDD027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82AD-3E0A-406C-92F8-88AF154534F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FCB9E0-DF12-41E0-B58C-CADD49EC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80F71-ECA3-4677-BA14-D670F8AD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9D31-4472-4BA8-8B77-0550B3B6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91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C60B4-6384-4768-9B65-FD5C34E8C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D0AE5-19A3-4CC1-9164-9B9D27CA1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44444A-A3E4-4896-9722-39600C3AAF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9CEB0-FAB0-4A51-BA76-97323C4DB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82AD-3E0A-406C-92F8-88AF154534F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F64560-8BD8-4E58-891E-80E1B4997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D5D81A-D054-47FF-BFBF-CAD358B2C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9D31-4472-4BA8-8B77-0550B3B6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9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9105B-E9BA-444C-B3A7-C2AF0967A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2C88FE-F300-490C-96FD-A99761DBF2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02610C-156F-4F51-BB5C-8A07447AE5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1F1C8-02B3-414D-8260-B415000B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82AD-3E0A-406C-92F8-88AF154534F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24AF4-1B7E-41B0-A8E8-AF4D1071E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42D99-1C49-4DB2-9A68-FC8CB1DCD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9D31-4472-4BA8-8B77-0550B3B6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1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AD951B-D841-4A26-B9C3-64F9E5386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62A6C7-9C1F-48E1-B963-03D6BD62A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91F92-0A3E-42C0-9105-96060B75B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482AD-3E0A-406C-92F8-88AF154534F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61245-1A82-4FC2-8DBB-BA1EA3661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EC931-6BD7-4B9B-AE5D-5CF912365D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B9D31-4472-4BA8-8B77-0550B3B6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81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hyperlink" Target="http://millionthvector.blogspot.com/p/free-sprites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hyperlink" Target="https://pixabay.com/en/world-earth-globe-sphere-planet-1348807/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9337" y="286327"/>
            <a:ext cx="6076731" cy="123346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 Place</a:t>
            </a:r>
            <a:b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Motion Path</a:t>
            </a:r>
          </a:p>
        </p:txBody>
      </p:sp>
      <p:graphicFrame>
        <p:nvGraphicFramePr>
          <p:cNvPr id="12" name="ComboChart">
            <a:extLst>
              <a:ext uri="{FF2B5EF4-FFF2-40B4-BE49-F238E27FC236}">
                <a16:creationId xmlns:a16="http://schemas.microsoft.com/office/drawing/2014/main" id="{0F73ABC2-692C-4237-8C65-8F5C85CD2C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1997170"/>
              </p:ext>
            </p:extLst>
          </p:nvPr>
        </p:nvGraphicFramePr>
        <p:xfrm>
          <a:off x="420982" y="2046367"/>
          <a:ext cx="5486400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PieChart">
            <a:extLst>
              <a:ext uri="{FF2B5EF4-FFF2-40B4-BE49-F238E27FC236}">
                <a16:creationId xmlns:a16="http://schemas.microsoft.com/office/drawing/2014/main" id="{D755F23A-99CF-4111-A866-09C3D4CD59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7115110"/>
              </p:ext>
            </p:extLst>
          </p:nvPr>
        </p:nvGraphicFramePr>
        <p:xfrm>
          <a:off x="6284618" y="2023789"/>
          <a:ext cx="5486400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217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4.07407E-6 L 0.47942 -0.00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71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7037E-6 L -0.48099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828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6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FC9E3-C899-4C43-8750-5F3461979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8925"/>
            <a:ext cx="10515600" cy="991235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Move The Arrow</a:t>
            </a:r>
          </a:p>
        </p:txBody>
      </p:sp>
      <p:graphicFrame>
        <p:nvGraphicFramePr>
          <p:cNvPr id="4" name="ComboChart">
            <a:extLst>
              <a:ext uri="{FF2B5EF4-FFF2-40B4-BE49-F238E27FC236}">
                <a16:creationId xmlns:a16="http://schemas.microsoft.com/office/drawing/2014/main" id="{B277056D-32B6-4067-B773-ECDBD429E2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2416758"/>
              </p:ext>
            </p:extLst>
          </p:nvPr>
        </p:nvGraphicFramePr>
        <p:xfrm>
          <a:off x="838200" y="1615440"/>
          <a:ext cx="10515600" cy="4561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BDB112E-3AAD-4F6B-B6BA-DA3A6FB2F95B}"/>
              </a:ext>
            </a:extLst>
          </p:cNvPr>
          <p:cNvCxnSpPr>
            <a:cxnSpLocks/>
          </p:cNvCxnSpPr>
          <p:nvPr/>
        </p:nvCxnSpPr>
        <p:spPr>
          <a:xfrm flipV="1">
            <a:off x="-774700" y="6077527"/>
            <a:ext cx="318654" cy="33688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A878E8AB-0D0F-4101-8730-435119F0A3CD}"/>
              </a:ext>
            </a:extLst>
          </p:cNvPr>
          <p:cNvSpPr/>
          <p:nvPr/>
        </p:nvSpPr>
        <p:spPr>
          <a:xfrm>
            <a:off x="5306291" y="1953489"/>
            <a:ext cx="1177636" cy="4156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4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1.85185E-6 L 0.48568 -0.5481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84" y="-2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6000">
              <a:srgbClr val="0070C0"/>
            </a:gs>
            <a:gs pos="39000">
              <a:schemeClr val="tx1"/>
            </a:gs>
            <a:gs pos="53000">
              <a:srgbClr val="000099"/>
            </a:gs>
            <a:gs pos="87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Planet Saturn">
            <a:extLst>
              <a:ext uri="{FF2B5EF4-FFF2-40B4-BE49-F238E27FC236}">
                <a16:creationId xmlns:a16="http://schemas.microsoft.com/office/drawing/2014/main" id="{D9BA6181-F720-4EFF-8FC4-779A17691B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48878" y="304573"/>
            <a:ext cx="2514600" cy="2514600"/>
          </a:xfrm>
          <a:prstGeom prst="rect">
            <a:avLst/>
          </a:prstGeom>
        </p:spPr>
      </p:pic>
      <p:pic>
        <p:nvPicPr>
          <p:cNvPr id="9" name="Picture 8" descr="A view of the earth from space&#10;&#10;Description automatically generated with medium confidence">
            <a:extLst>
              <a:ext uri="{FF2B5EF4-FFF2-40B4-BE49-F238E27FC236}">
                <a16:creationId xmlns:a16="http://schemas.microsoft.com/office/drawing/2014/main" id="{91EA2097-F480-454E-99D0-2E14781451C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r="3500" b="31750"/>
          <a:stretch/>
        </p:blipFill>
        <p:spPr>
          <a:xfrm rot="3316299">
            <a:off x="-1107705" y="5318474"/>
            <a:ext cx="3551593" cy="2511878"/>
          </a:xfrm>
          <a:prstGeom prst="rect">
            <a:avLst/>
          </a:prstGeom>
        </p:spPr>
      </p:pic>
      <p:sp>
        <p:nvSpPr>
          <p:cNvPr id="10" name="Star: 5 Points 9">
            <a:extLst>
              <a:ext uri="{FF2B5EF4-FFF2-40B4-BE49-F238E27FC236}">
                <a16:creationId xmlns:a16="http://schemas.microsoft.com/office/drawing/2014/main" id="{D10789A7-0595-41D4-BF37-AD665F75F956}"/>
              </a:ext>
            </a:extLst>
          </p:cNvPr>
          <p:cNvSpPr/>
          <p:nvPr/>
        </p:nvSpPr>
        <p:spPr>
          <a:xfrm>
            <a:off x="3777521" y="518160"/>
            <a:ext cx="182880" cy="18288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6E73DC3F-D7C3-4F3A-A8E7-D8578BE6FEEF}"/>
              </a:ext>
            </a:extLst>
          </p:cNvPr>
          <p:cNvSpPr/>
          <p:nvPr/>
        </p:nvSpPr>
        <p:spPr>
          <a:xfrm>
            <a:off x="2222415" y="509168"/>
            <a:ext cx="359764" cy="306299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0CD02781-25B2-4D2E-8D66-B32DF93CEA8E}"/>
              </a:ext>
            </a:extLst>
          </p:cNvPr>
          <p:cNvSpPr/>
          <p:nvPr/>
        </p:nvSpPr>
        <p:spPr>
          <a:xfrm>
            <a:off x="4082321" y="822960"/>
            <a:ext cx="182880" cy="18288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63E8B44F-DDDC-452A-909A-811D7C33989D}"/>
              </a:ext>
            </a:extLst>
          </p:cNvPr>
          <p:cNvSpPr/>
          <p:nvPr/>
        </p:nvSpPr>
        <p:spPr>
          <a:xfrm>
            <a:off x="4849316" y="570628"/>
            <a:ext cx="359764" cy="30629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FA4EBAA8-E4A8-479D-A81D-FC938CBE35EA}"/>
              </a:ext>
            </a:extLst>
          </p:cNvPr>
          <p:cNvSpPr/>
          <p:nvPr/>
        </p:nvSpPr>
        <p:spPr>
          <a:xfrm>
            <a:off x="11131196" y="195376"/>
            <a:ext cx="359764" cy="30629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75D34155-0123-4ED4-A2CB-3F0481ADE5CC}"/>
              </a:ext>
            </a:extLst>
          </p:cNvPr>
          <p:cNvSpPr/>
          <p:nvPr/>
        </p:nvSpPr>
        <p:spPr>
          <a:xfrm>
            <a:off x="11283596" y="557636"/>
            <a:ext cx="359764" cy="306299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17AA9BC-CD49-4210-9314-59ADA1861F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 rot="3151572">
            <a:off x="1277524" y="5096733"/>
            <a:ext cx="876324" cy="87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50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4.07407E-6 L 0.70846 -0.61227 " pathEditMode="relative" rAng="0" ptsTypes="AA">
                                      <p:cBhvr>
                                        <p:cTn id="6" dur="3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17" y="-3062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750"/>
                            </p:stCondLst>
                            <p:childTnLst>
                              <p:par>
                                <p:cTn id="10" presetID="8" presetClass="emph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Rot by="10800000">
                                      <p:cBhvr>
                                        <p:cTn id="11" dur="4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250"/>
                            </p:stCondLst>
                            <p:childTnLst>
                              <p:par>
                                <p:cTn id="13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846 -0.61227 L 2.5E-6 -4.44444E-6 " pathEditMode="relative" rAng="0" ptsTypes="AA">
                                      <p:cBhvr>
                                        <p:cTn id="14" dur="4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352" y="3060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250"/>
                            </p:stCondLst>
                            <p:childTnLst>
                              <p:par>
                                <p:cTn id="1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9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36BAA15-791C-4D51-8C8B-B02E5D67E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139" y="3032472"/>
            <a:ext cx="5382491" cy="2578423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Collaboration (C1) = </a:t>
            </a:r>
            <a:r>
              <a:rPr lang="th-TH" b="1" dirty="0">
                <a:solidFill>
                  <a:srgbClr val="00B050"/>
                </a:solidFill>
              </a:rPr>
              <a:t>การทำงานร่วมกัน</a:t>
            </a:r>
            <a:endParaRPr lang="en-US" b="1" dirty="0">
              <a:solidFill>
                <a:srgbClr val="00B05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Cooperation (C2) = </a:t>
            </a:r>
            <a:r>
              <a:rPr lang="th-TH" b="1" dirty="0">
                <a:solidFill>
                  <a:srgbClr val="002060"/>
                </a:solidFill>
              </a:rPr>
              <a:t>ความร่วมมือ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FFC000"/>
                </a:solidFill>
              </a:rPr>
              <a:t>Competition (C3)</a:t>
            </a:r>
            <a:r>
              <a:rPr lang="th-TH" b="1" dirty="0">
                <a:solidFill>
                  <a:srgbClr val="FFC000"/>
                </a:solidFill>
              </a:rPr>
              <a:t> </a:t>
            </a:r>
            <a:r>
              <a:rPr lang="en-US" b="1" dirty="0">
                <a:solidFill>
                  <a:srgbClr val="FFC000"/>
                </a:solidFill>
              </a:rPr>
              <a:t>= </a:t>
            </a:r>
            <a:r>
              <a:rPr lang="th-TH" b="1" dirty="0">
                <a:solidFill>
                  <a:srgbClr val="FFC000"/>
                </a:solidFill>
              </a:rPr>
              <a:t>การแข่งขัน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D3AC3FC-5EDC-4A20-9EEB-02C1F147FB16}"/>
              </a:ext>
            </a:extLst>
          </p:cNvPr>
          <p:cNvSpPr/>
          <p:nvPr/>
        </p:nvSpPr>
        <p:spPr>
          <a:xfrm>
            <a:off x="606300" y="396343"/>
            <a:ext cx="640080" cy="640080"/>
          </a:xfrm>
          <a:custGeom>
            <a:avLst/>
            <a:gdLst>
              <a:gd name="connsiteX0" fmla="*/ 0 w 1524000"/>
              <a:gd name="connsiteY0" fmla="*/ 762000 h 1524000"/>
              <a:gd name="connsiteX1" fmla="*/ 762000 w 1524000"/>
              <a:gd name="connsiteY1" fmla="*/ 0 h 1524000"/>
              <a:gd name="connsiteX2" fmla="*/ 1524000 w 1524000"/>
              <a:gd name="connsiteY2" fmla="*/ 762000 h 1524000"/>
              <a:gd name="connsiteX3" fmla="*/ 762000 w 1524000"/>
              <a:gd name="connsiteY3" fmla="*/ 1524000 h 1524000"/>
              <a:gd name="connsiteX4" fmla="*/ 0 w 1524000"/>
              <a:gd name="connsiteY4" fmla="*/ 762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4000" h="1524000">
                <a:moveTo>
                  <a:pt x="0" y="762000"/>
                </a:moveTo>
                <a:cubicBezTo>
                  <a:pt x="0" y="341159"/>
                  <a:pt x="341159" y="0"/>
                  <a:pt x="762000" y="0"/>
                </a:cubicBezTo>
                <a:cubicBezTo>
                  <a:pt x="1182841" y="0"/>
                  <a:pt x="1524000" y="341159"/>
                  <a:pt x="1524000" y="762000"/>
                </a:cubicBezTo>
                <a:cubicBezTo>
                  <a:pt x="1524000" y="1182841"/>
                  <a:pt x="1182841" y="1524000"/>
                  <a:pt x="762000" y="1524000"/>
                </a:cubicBezTo>
                <a:cubicBezTo>
                  <a:pt x="341159" y="1524000"/>
                  <a:pt x="0" y="1182841"/>
                  <a:pt x="0" y="762000"/>
                </a:cubicBezTo>
                <a:close/>
              </a:path>
            </a:pathLst>
          </a:custGeom>
          <a:solidFill>
            <a:srgbClr val="00B050"/>
          </a:solidFill>
          <a:scene3d>
            <a:camera prst="orthographicFront"/>
            <a:lightRig rig="threePt" dir="t"/>
          </a:scene3d>
          <a:sp3d>
            <a:bevelT w="320040" h="320040"/>
            <a:bevelB w="320040" h="32004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6365" tIns="266365" rIns="266365" bIns="266365" numCol="1" spcCol="1270" anchor="ctr" anchorCtr="0">
            <a:noAutofit/>
          </a:bodyPr>
          <a:lstStyle/>
          <a:p>
            <a:pPr marL="0" lvl="0" indent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C1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E67A424-9366-469F-82DA-7EEC4A8DB784}"/>
              </a:ext>
            </a:extLst>
          </p:cNvPr>
          <p:cNvSpPr/>
          <p:nvPr/>
        </p:nvSpPr>
        <p:spPr>
          <a:xfrm>
            <a:off x="7446360" y="5602706"/>
            <a:ext cx="2762596" cy="690649"/>
          </a:xfrm>
          <a:custGeom>
            <a:avLst/>
            <a:gdLst>
              <a:gd name="connsiteX0" fmla="*/ 0 w 2762596"/>
              <a:gd name="connsiteY0" fmla="*/ 0 h 690649"/>
              <a:gd name="connsiteX1" fmla="*/ 2762596 w 2762596"/>
              <a:gd name="connsiteY1" fmla="*/ 0 h 690649"/>
              <a:gd name="connsiteX2" fmla="*/ 2762596 w 2762596"/>
              <a:gd name="connsiteY2" fmla="*/ 690649 h 690649"/>
              <a:gd name="connsiteX3" fmla="*/ 0 w 2762596"/>
              <a:gd name="connsiteY3" fmla="*/ 690649 h 690649"/>
              <a:gd name="connsiteX4" fmla="*/ 0 w 2762596"/>
              <a:gd name="connsiteY4" fmla="*/ 0 h 690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2596" h="690649">
                <a:moveTo>
                  <a:pt x="0" y="0"/>
                </a:moveTo>
                <a:lnTo>
                  <a:pt x="2762596" y="0"/>
                </a:lnTo>
                <a:lnTo>
                  <a:pt x="2762596" y="690649"/>
                </a:lnTo>
                <a:lnTo>
                  <a:pt x="0" y="69064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99136" rIns="199136" bIns="199136" numCol="1" spcCol="1270" anchor="ctr" anchorCtr="0">
            <a:noAutofit/>
          </a:bodyPr>
          <a:lstStyle/>
          <a:p>
            <a:pPr marL="0" lvl="0" indent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800" b="1" kern="1200" dirty="0">
                <a:solidFill>
                  <a:srgbClr val="FF0000"/>
                </a:solidFill>
              </a:rPr>
              <a:t>Teamwork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3937BDC-7696-45FC-B5FF-7F8F39875B68}"/>
              </a:ext>
            </a:extLst>
          </p:cNvPr>
          <p:cNvGrpSpPr/>
          <p:nvPr/>
        </p:nvGrpSpPr>
        <p:grpSpPr>
          <a:xfrm>
            <a:off x="7216144" y="2420402"/>
            <a:ext cx="3223028" cy="3289407"/>
            <a:chOff x="7216144" y="2420402"/>
            <a:chExt cx="3223028" cy="3289407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FEAF705-6663-47D7-AADA-48B5553E4F9E}"/>
                </a:ext>
              </a:extLst>
            </p:cNvPr>
            <p:cNvSpPr/>
            <p:nvPr/>
          </p:nvSpPr>
          <p:spPr>
            <a:xfrm>
              <a:off x="7338158" y="2547021"/>
              <a:ext cx="2969790" cy="1031369"/>
            </a:xfrm>
            <a:prstGeom prst="ellipse">
              <a:avLst/>
            </a:prstGeom>
            <a:solidFill>
              <a:srgbClr val="FFFFCC">
                <a:alpha val="40000"/>
              </a:srgbClr>
            </a:solidFill>
            <a:scene3d>
              <a:camera prst="orthographicFront"/>
              <a:lightRig rig="flat" dir="t"/>
            </a:scene3d>
            <a:sp3d z="-190500" extrusionH="12700" prstMaterial="matte"/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Arrow: Down 5">
              <a:extLst>
                <a:ext uri="{FF2B5EF4-FFF2-40B4-BE49-F238E27FC236}">
                  <a16:creationId xmlns:a16="http://schemas.microsoft.com/office/drawing/2014/main" id="{1BA228B8-F89A-4386-8717-CECCBB27325E}"/>
                </a:ext>
              </a:extLst>
            </p:cNvPr>
            <p:cNvSpPr/>
            <p:nvPr/>
          </p:nvSpPr>
          <p:spPr>
            <a:xfrm>
              <a:off x="8539888" y="5252609"/>
              <a:ext cx="575540" cy="457200"/>
            </a:xfrm>
            <a:prstGeom prst="downArrow">
              <a:avLst/>
            </a:prstGeom>
            <a:solidFill>
              <a:srgbClr val="00B050"/>
            </a:solidFill>
            <a:scene3d>
              <a:camera prst="orthographicFront"/>
              <a:lightRig rig="flat" dir="t"/>
            </a:scene3d>
            <a:sp3d z="190500"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3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Shape 10">
              <a:extLst>
                <a:ext uri="{FF2B5EF4-FFF2-40B4-BE49-F238E27FC236}">
                  <a16:creationId xmlns:a16="http://schemas.microsoft.com/office/drawing/2014/main" id="{4EC541ED-7522-4A4B-9CB3-771013A5BD18}"/>
                </a:ext>
              </a:extLst>
            </p:cNvPr>
            <p:cNvSpPr/>
            <p:nvPr/>
          </p:nvSpPr>
          <p:spPr>
            <a:xfrm>
              <a:off x="7216144" y="2420402"/>
              <a:ext cx="3223028" cy="2578423"/>
            </a:xfrm>
            <a:prstGeom prst="funnel">
              <a:avLst/>
            </a:prstGeom>
            <a:ln w="57150">
              <a:solidFill>
                <a:srgbClr val="002060"/>
              </a:solidFill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rgbClr r="0" g="0" b="0"/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DDDF7E33-C4B8-43D2-9C43-46EEA4C9EDC7}"/>
              </a:ext>
            </a:extLst>
          </p:cNvPr>
          <p:cNvSpPr/>
          <p:nvPr/>
        </p:nvSpPr>
        <p:spPr>
          <a:xfrm>
            <a:off x="1635958" y="293922"/>
            <a:ext cx="640080" cy="640080"/>
          </a:xfrm>
          <a:custGeom>
            <a:avLst/>
            <a:gdLst>
              <a:gd name="connsiteX0" fmla="*/ 0 w 1524000"/>
              <a:gd name="connsiteY0" fmla="*/ 762000 h 1524000"/>
              <a:gd name="connsiteX1" fmla="*/ 762000 w 1524000"/>
              <a:gd name="connsiteY1" fmla="*/ 0 h 1524000"/>
              <a:gd name="connsiteX2" fmla="*/ 1524000 w 1524000"/>
              <a:gd name="connsiteY2" fmla="*/ 762000 h 1524000"/>
              <a:gd name="connsiteX3" fmla="*/ 762000 w 1524000"/>
              <a:gd name="connsiteY3" fmla="*/ 1524000 h 1524000"/>
              <a:gd name="connsiteX4" fmla="*/ 0 w 1524000"/>
              <a:gd name="connsiteY4" fmla="*/ 762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4000" h="1524000">
                <a:moveTo>
                  <a:pt x="0" y="762000"/>
                </a:moveTo>
                <a:cubicBezTo>
                  <a:pt x="0" y="341159"/>
                  <a:pt x="341159" y="0"/>
                  <a:pt x="762000" y="0"/>
                </a:cubicBezTo>
                <a:cubicBezTo>
                  <a:pt x="1182841" y="0"/>
                  <a:pt x="1524000" y="341159"/>
                  <a:pt x="1524000" y="762000"/>
                </a:cubicBezTo>
                <a:cubicBezTo>
                  <a:pt x="1524000" y="1182841"/>
                  <a:pt x="1182841" y="1524000"/>
                  <a:pt x="762000" y="1524000"/>
                </a:cubicBezTo>
                <a:cubicBezTo>
                  <a:pt x="341159" y="1524000"/>
                  <a:pt x="0" y="1182841"/>
                  <a:pt x="0" y="762000"/>
                </a:cubicBezTo>
                <a:close/>
              </a:path>
            </a:pathLst>
          </a:cu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320040" h="320040"/>
            <a:bevelB w="320040" h="32004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6365" tIns="266365" rIns="266365" bIns="266365" numCol="1" spcCol="1270" anchor="ctr" anchorCtr="0">
            <a:noAutofit/>
          </a:bodyPr>
          <a:lstStyle/>
          <a:p>
            <a:pPr marL="0" lvl="0" indent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C2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F437781-098C-4957-9607-5167280C5A26}"/>
              </a:ext>
            </a:extLst>
          </p:cNvPr>
          <p:cNvSpPr/>
          <p:nvPr/>
        </p:nvSpPr>
        <p:spPr>
          <a:xfrm>
            <a:off x="1178758" y="1186052"/>
            <a:ext cx="640080" cy="640080"/>
          </a:xfrm>
          <a:custGeom>
            <a:avLst/>
            <a:gdLst>
              <a:gd name="connsiteX0" fmla="*/ 0 w 1524000"/>
              <a:gd name="connsiteY0" fmla="*/ 762000 h 1524000"/>
              <a:gd name="connsiteX1" fmla="*/ 762000 w 1524000"/>
              <a:gd name="connsiteY1" fmla="*/ 0 h 1524000"/>
              <a:gd name="connsiteX2" fmla="*/ 1524000 w 1524000"/>
              <a:gd name="connsiteY2" fmla="*/ 762000 h 1524000"/>
              <a:gd name="connsiteX3" fmla="*/ 762000 w 1524000"/>
              <a:gd name="connsiteY3" fmla="*/ 1524000 h 1524000"/>
              <a:gd name="connsiteX4" fmla="*/ 0 w 1524000"/>
              <a:gd name="connsiteY4" fmla="*/ 762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4000" h="1524000">
                <a:moveTo>
                  <a:pt x="0" y="762000"/>
                </a:moveTo>
                <a:cubicBezTo>
                  <a:pt x="0" y="341159"/>
                  <a:pt x="341159" y="0"/>
                  <a:pt x="762000" y="0"/>
                </a:cubicBezTo>
                <a:cubicBezTo>
                  <a:pt x="1182841" y="0"/>
                  <a:pt x="1524000" y="341159"/>
                  <a:pt x="1524000" y="762000"/>
                </a:cubicBezTo>
                <a:cubicBezTo>
                  <a:pt x="1524000" y="1182841"/>
                  <a:pt x="1182841" y="1524000"/>
                  <a:pt x="762000" y="1524000"/>
                </a:cubicBezTo>
                <a:cubicBezTo>
                  <a:pt x="341159" y="1524000"/>
                  <a:pt x="0" y="1182841"/>
                  <a:pt x="0" y="762000"/>
                </a:cubicBezTo>
                <a:close/>
              </a:path>
            </a:pathLst>
          </a:cu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320040" h="320040"/>
            <a:bevelB w="320040" h="32004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6365" tIns="266365" rIns="266365" bIns="266365" numCol="1" spcCol="1270" anchor="ctr" anchorCtr="0">
            <a:noAutofit/>
          </a:bodyPr>
          <a:lstStyle/>
          <a:p>
            <a:pPr marL="0" lvl="0" indent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C3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78259267-8FCE-436C-A9A3-EED8BDAF8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268" y="288925"/>
            <a:ext cx="5382492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Things To Build A Teamwork</a:t>
            </a:r>
          </a:p>
        </p:txBody>
      </p:sp>
    </p:spTree>
    <p:extLst>
      <p:ext uri="{BB962C8B-B14F-4D97-AF65-F5344CB8AC3E}">
        <p14:creationId xmlns:p14="http://schemas.microsoft.com/office/powerpoint/2010/main" val="117239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0.00208 C 0.01224 -0.00718 0.05456 -0.01597 0.06992 -0.01597 C 0.16406 -0.01597 0.26146 0.12546 0.26146 0.2669 C 0.26146 0.1956 0.31003 0.12546 0.3556 0.12546 C 0.40417 0.12546 0.44974 0.19653 0.44974 0.2669 C 0.44974 0.23171 0.47383 0.1956 0.49831 0.1956 C 0.52253 0.1956 0.54701 0.23055 0.54701 0.2669 C 0.54701 0.24861 0.55925 0.23171 0.5711 0.23171 C 0.58333 0.23171 0.59531 0.24977 0.59531 0.2669 C 0.59531 0.25764 0.60117 0.24861 0.60755 0.24861 C 0.61068 0.24861 0.61979 0.25787 0.61979 0.2669 C 0.61979 0.26227 0.62292 0.25764 0.62565 0.25764 C 0.62565 0.25856 0.63164 0.26204 0.63164 0.2669 C 0.63164 0.26435 0.63164 0.26227 0.63477 0.26227 C 0.63477 0.26342 0.63802 0.26458 0.63802 0.2669 C 0.63802 0.26574 0.63802 0.26435 0.63802 0.26342 C 0.64115 0.26342 0.64115 0.26435 0.64115 0.26574 C 0.64427 0.26574 0.64427 0.26458 0.64427 0.26342 C 0.64753 0.26342 0.64753 0.26435 0.64753 0.26574 " pathEditMode="relative" rAng="0" ptsTypes="AAAAAAAAAAAAAAAAAAA">
                                      <p:cBhvr>
                                        <p:cTn id="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370" y="1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5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4753 0.26574 C 0.64662 0.29421 0.63347 0.34375 0.65287 0.3537 C 0.67266 0.36342 0.76406 0.34236 0.76511 0.32477 C 0.76511 0.3081 0.71615 0.29143 0.65391 0.29004 C 0.62292 0.29004 0.59492 0.29236 0.575 0.29838 C 0.54597 0.30625 0.52917 0.31921 0.52917 0.33426 C 0.52917 0.34236 0.53412 0.35023 0.54297 0.35717 C 0.56393 0.37199 0.60521 0.38241 0.65208 0.38379 C 0.70703 0.38588 0.75195 0.37338 0.75195 0.35833 C 0.753 0.34236 0.70807 0.32847 0.65287 0.32639 C 0.625 0.32639 0.60013 0.32847 0.58112 0.33287 C 0.55599 0.3412 0.53985 0.3537 0.53985 0.36643 C 0.53985 0.37338 0.54518 0.38032 0.553 0.38727 C 0.57201 0.39977 0.60794 0.40995 0.65104 0.41111 C 0.70104 0.4125 0.74089 0.40046 0.74089 0.38727 C 0.74219 0.37338 0.70208 0.36088 0.65208 0.35949 C 0.62695 0.35833 0.60417 0.36088 0.58685 0.36551 C 0.56393 0.37199 0.55091 0.38241 0.55091 0.39491 C 0.55091 0.40046 0.55495 0.40787 0.56198 0.41342 C 0.57904 0.425 0.61198 0.43449 0.64987 0.43565 C 0.69505 0.43565 0.73112 0.42639 0.73112 0.41342 C 0.73112 0.40046 0.69597 0.38935 0.65104 0.38866 C 0.62904 0.38866 0.60794 0.39074 0.5931 0.39421 C 0.57201 0.39977 0.56003 0.40995 0.55899 0.42083 C 0.55899 0.42639 0.56393 0.43194 0.57005 0.4368 C 0.58503 0.44838 0.61498 0.45602 0.64883 0.45602 C 0.68893 0.45741 0.72214 0.44954 0.72214 0.43773 C 0.72318 0.42639 0.68998 0.41597 0.64987 0.41458 C 0.62995 0.41458 0.61094 0.41597 0.59792 0.42083 C 0.57904 0.425 0.56797 0.43449 0.56797 0.44329 C 0.56797 0.44954 0.57097 0.45393 0.57708 0.4581 C 0.59089 0.46898 0.61719 0.47546 0.64805 0.47708 C 0.68503 0.47708 0.71406 0.46991 0.71406 0.45995 C 0.71511 0.44954 0.68594 0.44004 0.64883 0.43889 C 0.63099 0.43889 0.61498 0.44004 0.60287 0.44329 C 0.58607 0.44838 0.57604 0.45602 0.57604 0.46551 C 0.57604 0.46991 0.57904 0.47361 0.58412 0.47847 C 0.5961 0.4875 0.62018 0.49305 0.64805 0.49398 C 0.68099 0.49583 0.70703 0.48819 0.70703 0.47847 C 0.70703 0.46991 0.6819 0.46088 0.64883 0.46088 C 0.63203 0.45995 0.61719 0.46157 0.60586 0.46435 C 0.59089 0.46898 0.58203 0.47546 0.58203 0.48403 C 0.58203 0.48819 0.58503 0.49236 0.58985 0.49583 C 0.60117 0.50347 0.62292 0.50926 0.64714 0.51041 C 0.67695 0.5118 0.70104 0.5044 0.70104 0.49653 C 0.70104 0.4875 0.67695 0.48055 0.64805 0.47916 C 0.63399 0.47916 0.62018 0.48055 0.6099 0.48403 C 0.5961 0.4875 0.58815 0.49305 0.58815 0.50139 C 0.58815 0.5044 0.59089 0.50764 0.59492 0.5118 C 0.60521 0.51805 0.62396 0.52454 0.64714 0.52454 C 0.67292 0.52546 0.69505 0.51944 0.69505 0.5118 C 0.69505 0.5044 0.67396 0.49791 0.64714 0.49791 C 0.63503 0.49653 0.62201 0.49791 0.61315 0.5 C 0.60117 0.5044 0.59388 0.51041 0.59388 0.51597 C 0.59388 0.51944 0.5961 0.52291 0.60013 0.52546 C 0.60912 0.53217 0.62604 0.53657 0.64714 0.53842 C 0.67097 0.53842 0.68998 0.53217 0.68998 0.52662 C 0.68998 0.51944 0.67097 0.5125 0.64714 0.5125 C 0.63503 0.5125 0.62396 0.51389 0.61719 0.51597 C 0.60521 0.51805 0.59883 0.52454 0.59883 0.53009 C 0.59883 0.53217 0.60117 0.53565 0.60417 0.53842 C 0.61198 0.54491 0.628 0.54838 0.64583 0.55 C 0.6681 0.55 0.68503 0.54491 0.68503 0.53912 C 0.68503 0.53217 0.6681 0.52754 0.64714 0.52662 C 0.63607 0.52662 0.62604 0.52754 0.61901 0.53009 C 0.60912 0.53217 0.60287 0.53657 0.60287 0.54259 C 0.60287 0.54491 0.64779 0.54699 0.65065 0.55 " pathEditMode="relative" rAng="0" ptsTypes="AAAAAAAAAAAAAAAAAAAAAAAAAAAAAAAAAAAAAAAAAAAAAAAAAAAAAAAAAAAAAAAAAAA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1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38 0.00301 C 0.01979 -0.00671 0.05599 -0.01597 0.06914 -0.01597 C 0.14961 -0.01597 0.23281 0.13287 0.23281 0.28195 C 0.23281 0.20671 0.27448 0.13287 0.31341 0.13287 C 0.35495 0.13287 0.39388 0.20787 0.39388 0.28195 C 0.39388 0.24491 0.41445 0.20671 0.43542 0.20671 C 0.45612 0.20671 0.47709 0.24375 0.47709 0.28195 C 0.47709 0.26273 0.4875 0.24491 0.49766 0.24491 C 0.5082 0.24491 0.51836 0.26389 0.51836 0.28195 C 0.51836 0.27222 0.52344 0.26273 0.52878 0.26273 C 0.53151 0.26273 0.53932 0.27246 0.53932 0.28195 C 0.53932 0.27709 0.54193 0.27222 0.5444 0.27222 C 0.5444 0.27338 0.54948 0.27685 0.54948 0.28195 C 0.54948 0.2794 0.54948 0.27709 0.55209 0.27709 C 0.55209 0.27824 0.55482 0.27963 0.55482 0.28195 C 0.55482 0.28079 0.55482 0.2794 0.55482 0.27824 C 0.55755 0.27824 0.55755 0.2794 0.55755 0.28079 C 0.56029 0.28079 0.56029 0.27963 0.56029 0.27824 C 0.56302 0.27824 0.56302 0.2794 0.56302 0.28079 " pathEditMode="relative" rAng="0" ptsTypes="AAAAAAAAAAAAAAAAA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82" y="1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974 0.28079 C 0.54856 0.30926 0.55 0.3588 0.57239 0.36852 C 0.59492 0.37871 0.68359 0.35695 0.68463 0.33959 C 0.68463 0.32246 0.63567 0.30602 0.57343 0.30533 C 0.54244 0.30533 0.51445 0.30741 0.49453 0.31343 C 0.46549 0.32107 0.44869 0.33426 0.44869 0.34931 C 0.44869 0.35695 0.45364 0.36505 0.4625 0.37199 C 0.48346 0.38704 0.52474 0.39746 0.57161 0.39884 C 0.62656 0.40093 0.67148 0.38843 0.67148 0.37338 C 0.67252 0.35695 0.6276 0.34306 0.57239 0.34097 C 0.54453 0.34097 0.51966 0.34306 0.50065 0.34792 C 0.47552 0.35625 0.45937 0.36852 0.45937 0.38171 C 0.45937 0.38843 0.46471 0.39537 0.47252 0.40232 C 0.49153 0.41505 0.52747 0.42546 0.57057 0.42639 C 0.62057 0.42778 0.66041 0.41597 0.66041 0.40232 C 0.66172 0.38843 0.62161 0.37546 0.57161 0.37477 C 0.54648 0.37338 0.52369 0.37546 0.50638 0.38033 C 0.48346 0.38704 0.47044 0.39746 0.47044 0.41065 C 0.47044 0.41597 0.47448 0.42292 0.48151 0.42894 C 0.49856 0.44051 0.53151 0.44954 0.5694 0.45093 C 0.61458 0.45093 0.65065 0.4419 0.65065 0.42894 C 0.65065 0.41597 0.61549 0.4044 0.57057 0.40347 C 0.54856 0.40347 0.52747 0.40579 0.51263 0.40926 C 0.49153 0.41505 0.47955 0.42546 0.47851 0.43565 C 0.47851 0.4419 0.48346 0.44746 0.48958 0.45185 C 0.50455 0.46389 0.5345 0.47153 0.56836 0.47153 C 0.60846 0.47292 0.64166 0.46459 0.64166 0.45301 C 0.64271 0.4419 0.6095 0.43125 0.5694 0.42986 C 0.54948 0.42986 0.53047 0.43125 0.51744 0.43565 C 0.49856 0.44051 0.4875 0.44954 0.4875 0.45903 C 0.4875 0.46459 0.49049 0.46945 0.49661 0.47384 C 0.51041 0.48449 0.53672 0.49144 0.56757 0.49283 C 0.60455 0.49283 0.63359 0.48542 0.63359 0.475 C 0.63463 0.46459 0.60547 0.45533 0.56836 0.4544 C 0.55052 0.4544 0.5345 0.45533 0.52239 0.45903 C 0.5056 0.46389 0.49557 0.47153 0.49557 0.48079 C 0.49557 0.48542 0.49856 0.48935 0.50364 0.49352 C 0.51562 0.50255 0.53971 0.5088 0.56757 0.50996 C 0.60052 0.51134 0.62656 0.50394 0.62656 0.49352 C 0.62656 0.48542 0.60143 0.47639 0.56836 0.47639 C 0.55156 0.475 0.53672 0.47732 0.52539 0.47986 C 0.51041 0.48449 0.50156 0.49144 0.50156 0.49977 C 0.50156 0.50394 0.50455 0.50741 0.50937 0.51134 C 0.5207 0.51898 0.54244 0.52523 0.56666 0.52593 C 0.59648 0.52732 0.62057 0.52037 0.62057 0.51204 C 0.62057 0.50255 0.59648 0.4963 0.56757 0.49491 C 0.55351 0.49491 0.53971 0.4963 0.52942 0.49977 C 0.51562 0.50255 0.50768 0.5088 0.50768 0.5169 C 0.50768 0.52037 0.51041 0.52384 0.51445 0.52732 C 0.52474 0.53403 0.54349 0.54005 0.56666 0.54005 C 0.59244 0.54097 0.61458 0.53542 0.61458 0.52732 C 0.61458 0.52037 0.59349 0.51343 0.56666 0.51343 C 0.55455 0.51204 0.54153 0.51343 0.53268 0.51551 C 0.5207 0.52037 0.51341 0.52593 0.51341 0.53195 C 0.51341 0.53542 0.51562 0.53889 0.51966 0.54097 C 0.52864 0.54792 0.54557 0.55278 0.56666 0.55417 C 0.59049 0.55417 0.6095 0.54792 0.6095 0.54236 C 0.6095 0.53542 0.59049 0.52871 0.56666 0.52871 C 0.55455 0.52871 0.54349 0.5294 0.53672 0.53195 C 0.52474 0.53403 0.51836 0.54005 0.51836 0.54584 C 0.51836 0.54792 0.5207 0.55139 0.52369 0.55417 C 0.53151 0.56111 0.54752 0.56435 0.56536 0.56597 C 0.58763 0.56597 0.60455 0.56111 0.60455 0.55533 C 0.60455 0.54792 0.58763 0.54352 0.56666 0.54236 C 0.5556 0.54236 0.54557 0.54352 0.53854 0.54584 C 0.52864 0.54792 0.52239 0.55278 0.52239 0.5588 C 0.52239 0.56111 0.54388 0.55648 0.54674 0.55926 " pathEditMode="relative" rAng="0" ptsTypes="AAAAAAAAAAAAAAAAAAAAAAAAAAAAAAAAAAAAAAAAAAAAAAAAAAAAAAAAAAAAAAAAA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3" y="1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05 -0.0176 C 0.03385 -0.02338 0.07161 -0.02894 0.08542 -0.02894 C 0.1694 -0.02894 0.25612 0.06111 0.25612 0.15139 C 0.25612 0.10578 0.29961 0.06111 0.3401 0.06111 C 0.38346 0.06111 0.42409 0.10648 0.42409 0.15139 C 0.42409 0.12893 0.44557 0.10578 0.46745 0.10578 C 0.48893 0.10578 0.51081 0.12824 0.51081 0.15139 C 0.51081 0.13981 0.52174 0.12893 0.53242 0.12893 C 0.54336 0.12893 0.55391 0.14051 0.55391 0.15139 C 0.55391 0.14537 0.55924 0.13981 0.56484 0.13981 C 0.56771 0.13981 0.57578 0.1456 0.57578 0.15139 C 0.57578 0.14838 0.57865 0.14537 0.58099 0.14537 C 0.58099 0.14606 0.58633 0.14838 0.58633 0.15139 C 0.58633 0.14977 0.58633 0.14838 0.58919 0.14838 C 0.58919 0.14907 0.59193 0.15 0.59193 0.15139 C 0.59193 0.15069 0.59193 0.14977 0.59193 0.14907 C 0.59479 0.14907 0.59479 0.14977 0.59479 0.15069 C 0.59766 0.15069 0.59766 0.15 0.59766 0.14907 C 0.60052 0.14907 0.60052 0.14977 0.60052 0.15069 " pathEditMode="relative" rAng="0" ptsTypes="AAAAAAAAAAAAAAAAA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67" y="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802 0.15903 C 0.58698 0.18403 0.59244 0.2169 0.61562 0.22385 C 0.63893 0.23033 0.72682 0.21389 0.72786 0.19885 C 0.72786 0.18403 0.6789 0.16991 0.61666 0.16875 C 0.58567 0.16875 0.55768 0.17084 0.53776 0.17593 C 0.50872 0.18287 0.49192 0.19375 0.49192 0.20672 C 0.49192 0.21389 0.49687 0.22084 0.50573 0.22686 C 0.52669 0.23959 0.56797 0.24885 0.61484 0.24977 C 0.66979 0.25186 0.71471 0.24075 0.71471 0.22778 C 0.71575 0.21389 0.67083 0.20186 0.61562 0.19977 C 0.58776 0.19977 0.56289 0.20186 0.54388 0.20579 C 0.51875 0.21274 0.5026 0.22385 0.5026 0.23473 C 0.5026 0.24075 0.50794 0.24676 0.51575 0.25278 C 0.53476 0.26389 0.5707 0.27292 0.6138 0.27385 C 0.6638 0.27477 0.70364 0.26459 0.70364 0.25278 C 0.70494 0.24075 0.66484 0.22987 0.61484 0.22871 C 0.58971 0.22778 0.56692 0.22987 0.54961 0.23403 C 0.52669 0.23959 0.51367 0.24885 0.51367 0.25973 C 0.51367 0.26459 0.51771 0.27084 0.52474 0.2757 C 0.54179 0.28588 0.57474 0.29375 0.61263 0.29491 C 0.65781 0.29491 0.69388 0.28704 0.69388 0.2757 C 0.69388 0.26459 0.65872 0.25487 0.6138 0.25371 C 0.59179 0.25371 0.5707 0.25579 0.55586 0.25903 C 0.53476 0.26389 0.52278 0.27292 0.52174 0.28172 C 0.52174 0.28704 0.52669 0.2919 0.53281 0.29584 C 0.54778 0.30602 0.57773 0.31274 0.61159 0.31274 C 0.65169 0.31389 0.68489 0.30672 0.68489 0.29676 C 0.68593 0.28704 0.65273 0.27778 0.61263 0.27686 C 0.59271 0.27686 0.57369 0.27778 0.56067 0.28172 C 0.54179 0.28588 0.53073 0.29375 0.53073 0.30186 C 0.53073 0.30672 0.53372 0.31088 0.53984 0.31459 C 0.55364 0.32385 0.57994 0.32987 0.6108 0.33102 C 0.64778 0.33102 0.67682 0.32477 0.67682 0.31575 C 0.67786 0.30672 0.64869 0.29885 0.61159 0.29792 C 0.59375 0.29792 0.57773 0.29885 0.56562 0.30186 C 0.54882 0.30602 0.5388 0.31274 0.5388 0.32084 C 0.5388 0.32477 0.54179 0.32778 0.54687 0.33172 C 0.55885 0.33959 0.58294 0.34491 0.6108 0.34584 C 0.64375 0.34676 0.66979 0.34075 0.66979 0.33172 C 0.66979 0.32477 0.64466 0.3169 0.61159 0.3169 C 0.59479 0.31575 0.57994 0.31783 0.56862 0.31991 C 0.55364 0.32385 0.54479 0.32987 0.54479 0.33704 C 0.54479 0.34075 0.54778 0.34375 0.5526 0.34676 C 0.56393 0.35371 0.58567 0.35903 0.60989 0.35973 C 0.63971 0.36088 0.6638 0.35487 0.6638 0.34769 C 0.6638 0.33959 0.63971 0.33403 0.6108 0.33287 C 0.59674 0.33287 0.58294 0.33403 0.57265 0.33704 C 0.55885 0.33959 0.55091 0.34491 0.55091 0.35186 C 0.55091 0.35487 0.55364 0.35787 0.55768 0.36088 C 0.56797 0.3669 0.58672 0.37176 0.60989 0.37176 C 0.63567 0.37269 0.65781 0.36783 0.65781 0.36088 C 0.65781 0.35487 0.63672 0.34885 0.60989 0.34885 C 0.59778 0.34769 0.58476 0.34885 0.57591 0.3507 C 0.56393 0.35487 0.55664 0.35973 0.55664 0.36482 C 0.55664 0.36783 0.55885 0.37084 0.56289 0.37269 C 0.57187 0.37871 0.5888 0.38287 0.60989 0.38426 C 0.63372 0.38426 0.65273 0.37871 0.65273 0.37385 C 0.65273 0.36783 0.63372 0.36204 0.60989 0.36204 C 0.59778 0.36204 0.58672 0.36274 0.57994 0.36482 C 0.56797 0.3669 0.56159 0.37176 0.56159 0.37686 C 0.56159 0.37871 0.56393 0.38172 0.56692 0.38426 C 0.57474 0.39005 0.59075 0.39306 0.60859 0.39422 C 0.63086 0.39422 0.64778 0.39005 0.64778 0.38496 C 0.64778 0.37871 0.63086 0.37477 0.60989 0.37385 C 0.59882 0.37385 0.5888 0.37477 0.58177 0.37686 C 0.57187 0.37871 0.56562 0.38287 0.56562 0.38797 C 0.56562 0.39005 0.63177 0.3875 0.63463 0.38982 " pathEditMode="relative" rAng="0" ptsTypes="AAAAAAAAAAAAAAAAAAAAAAAAAAAAAAAAAAAAAAAAAAAAAAAAAAAAAAAAAAAAAAAAAAA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7" y="1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47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10" grpId="0" animBg="1"/>
      <p:bldP spid="10" grpId="1" animBg="1"/>
      <p:bldP spid="9" grpId="0"/>
      <p:bldP spid="7" grpId="0" animBg="1"/>
      <p:bldP spid="7" grpId="1" animBg="1"/>
      <p:bldP spid="8" grpId="0" animBg="1"/>
      <p:bldP spid="8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2207</TotalTime>
  <Words>50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Switch Place By Motion Path</vt:lpstr>
      <vt:lpstr>Move The Arrow</vt:lpstr>
      <vt:lpstr>PowerPoint Presentation</vt:lpstr>
      <vt:lpstr>3 Things To Build A Teamwork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Thank You</dc:title>
  <dc:creator>waew</dc:creator>
  <cp:lastModifiedBy>Sau meeting 2</cp:lastModifiedBy>
  <cp:revision>242</cp:revision>
  <dcterms:created xsi:type="dcterms:W3CDTF">2016-02-01T03:33:37Z</dcterms:created>
  <dcterms:modified xsi:type="dcterms:W3CDTF">2021-01-22T03:08:32Z</dcterms:modified>
</cp:coreProperties>
</file>