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Global Project Ideas 2021 – Practical Action </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Sheet1!$B$1</c:f>
              <c:strCache>
                <c:ptCount val="1"/>
                <c:pt idx="0">
                  <c:v>Start</c:v>
                </c:pt>
              </c:strCache>
            </c:strRef>
          </c:tx>
          <c:spPr>
            <a:noFill/>
            <a:ln>
              <a:noFill/>
            </a:ln>
            <a:effectLst/>
          </c:spPr>
          <c:invertIfNegative val="0"/>
          <c:cat>
            <c:strRef>
              <c:f>Sheet1!$A$2:$A$5</c:f>
              <c:strCache>
                <c:ptCount val="4"/>
                <c:pt idx="0">
                  <c:v>Thailand</c:v>
                </c:pt>
                <c:pt idx="1">
                  <c:v>Japan</c:v>
                </c:pt>
                <c:pt idx="2">
                  <c:v>France</c:v>
                </c:pt>
                <c:pt idx="3">
                  <c:v>China</c:v>
                </c:pt>
              </c:strCache>
            </c:strRef>
          </c:cat>
          <c:val>
            <c:numRef>
              <c:f>Sheet1!$B$2:$B$5</c:f>
              <c:numCache>
                <c:formatCode>m/d/yyyy</c:formatCode>
                <c:ptCount val="4"/>
                <c:pt idx="0">
                  <c:v>44201</c:v>
                </c:pt>
                <c:pt idx="1">
                  <c:v>44199</c:v>
                </c:pt>
                <c:pt idx="2">
                  <c:v>44213</c:v>
                </c:pt>
                <c:pt idx="3">
                  <c:v>44203</c:v>
                </c:pt>
              </c:numCache>
            </c:numRef>
          </c:val>
          <c:extLst>
            <c:ext xmlns:c16="http://schemas.microsoft.com/office/drawing/2014/chart" uri="{C3380CC4-5D6E-409C-BE32-E72D297353CC}">
              <c16:uniqueId val="{00000000-C69E-448E-AE25-3AFB36913872}"/>
            </c:ext>
          </c:extLst>
        </c:ser>
        <c:ser>
          <c:idx val="1"/>
          <c:order val="1"/>
          <c:tx>
            <c:strRef>
              <c:f>Sheet1!$C$1</c:f>
              <c:strCache>
                <c:ptCount val="1"/>
                <c:pt idx="0">
                  <c:v>Duration</c:v>
                </c:pt>
              </c:strCache>
            </c:strRef>
          </c:tx>
          <c:spPr>
            <a:solidFill>
              <a:schemeClr val="accent1"/>
            </a:solidFill>
            <a:ln>
              <a:noFill/>
            </a:ln>
            <a:effectLst/>
          </c:spPr>
          <c:invertIfNegative val="0"/>
          <c:dPt>
            <c:idx val="0"/>
            <c:invertIfNegative val="0"/>
            <c:bubble3D val="0"/>
            <c:spPr>
              <a:solidFill>
                <a:srgbClr val="7030A0"/>
              </a:solidFill>
              <a:ln>
                <a:noFill/>
              </a:ln>
              <a:effectLst/>
            </c:spPr>
            <c:extLst>
              <c:ext xmlns:c16="http://schemas.microsoft.com/office/drawing/2014/chart" uri="{C3380CC4-5D6E-409C-BE32-E72D297353CC}">
                <c16:uniqueId val="{00000008-C69E-448E-AE25-3AFB36913872}"/>
              </c:ext>
            </c:extLst>
          </c:dPt>
          <c:dPt>
            <c:idx val="1"/>
            <c:invertIfNegative val="0"/>
            <c:bubble3D val="0"/>
            <c:spPr>
              <a:solidFill>
                <a:srgbClr val="FF0000"/>
              </a:solidFill>
              <a:ln>
                <a:noFill/>
              </a:ln>
              <a:effectLst/>
            </c:spPr>
            <c:extLst>
              <c:ext xmlns:c16="http://schemas.microsoft.com/office/drawing/2014/chart" uri="{C3380CC4-5D6E-409C-BE32-E72D297353CC}">
                <c16:uniqueId val="{00000007-C69E-448E-AE25-3AFB36913872}"/>
              </c:ext>
            </c:extLst>
          </c:dPt>
          <c:dPt>
            <c:idx val="2"/>
            <c:invertIfNegative val="0"/>
            <c:bubble3D val="0"/>
            <c:spPr>
              <a:solidFill>
                <a:srgbClr val="002060"/>
              </a:solidFill>
              <a:ln>
                <a:noFill/>
              </a:ln>
              <a:effectLst/>
            </c:spPr>
            <c:extLst>
              <c:ext xmlns:c16="http://schemas.microsoft.com/office/drawing/2014/chart" uri="{C3380CC4-5D6E-409C-BE32-E72D297353CC}">
                <c16:uniqueId val="{00000006-C69E-448E-AE25-3AFB36913872}"/>
              </c:ext>
            </c:extLst>
          </c:dPt>
          <c:dPt>
            <c:idx val="3"/>
            <c:invertIfNegative val="0"/>
            <c:bubble3D val="0"/>
            <c:spPr>
              <a:solidFill>
                <a:srgbClr val="00B050"/>
              </a:solidFill>
              <a:ln>
                <a:noFill/>
              </a:ln>
              <a:effectLst/>
            </c:spPr>
            <c:extLst>
              <c:ext xmlns:c16="http://schemas.microsoft.com/office/drawing/2014/chart" uri="{C3380CC4-5D6E-409C-BE32-E72D297353CC}">
                <c16:uniqueId val="{00000005-C69E-448E-AE25-3AFB36913872}"/>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Thailand</c:v>
                </c:pt>
                <c:pt idx="1">
                  <c:v>Japan</c:v>
                </c:pt>
                <c:pt idx="2">
                  <c:v>France</c:v>
                </c:pt>
                <c:pt idx="3">
                  <c:v>China</c:v>
                </c:pt>
              </c:strCache>
            </c:strRef>
          </c:cat>
          <c:val>
            <c:numRef>
              <c:f>Sheet1!$C$2:$C$5</c:f>
              <c:numCache>
                <c:formatCode>General</c:formatCode>
                <c:ptCount val="4"/>
                <c:pt idx="0">
                  <c:v>8</c:v>
                </c:pt>
                <c:pt idx="1">
                  <c:v>18</c:v>
                </c:pt>
                <c:pt idx="2">
                  <c:v>14</c:v>
                </c:pt>
                <c:pt idx="3">
                  <c:v>21</c:v>
                </c:pt>
              </c:numCache>
            </c:numRef>
          </c:val>
          <c:extLst>
            <c:ext xmlns:c16="http://schemas.microsoft.com/office/drawing/2014/chart" uri="{C3380CC4-5D6E-409C-BE32-E72D297353CC}">
              <c16:uniqueId val="{00000001-C69E-448E-AE25-3AFB36913872}"/>
            </c:ext>
          </c:extLst>
        </c:ser>
        <c:ser>
          <c:idx val="2"/>
          <c:order val="2"/>
          <c:tx>
            <c:strRef>
              <c:f>Sheet1!$D$1</c:f>
              <c:strCache>
                <c:ptCount val="1"/>
                <c:pt idx="0">
                  <c:v>End</c:v>
                </c:pt>
              </c:strCache>
            </c:strRef>
          </c:tx>
          <c:spPr>
            <a:noFill/>
            <a:ln>
              <a:noFill/>
            </a:ln>
            <a:effectLst/>
          </c:spPr>
          <c:invertIfNegative val="0"/>
          <c:cat>
            <c:strRef>
              <c:f>Sheet1!$A$2:$A$5</c:f>
              <c:strCache>
                <c:ptCount val="4"/>
                <c:pt idx="0">
                  <c:v>Thailand</c:v>
                </c:pt>
                <c:pt idx="1">
                  <c:v>Japan</c:v>
                </c:pt>
                <c:pt idx="2">
                  <c:v>France</c:v>
                </c:pt>
                <c:pt idx="3">
                  <c:v>China</c:v>
                </c:pt>
              </c:strCache>
            </c:strRef>
          </c:cat>
          <c:val>
            <c:numRef>
              <c:f>Sheet1!$D$2:$D$5</c:f>
              <c:numCache>
                <c:formatCode>m/d/yyyy</c:formatCode>
                <c:ptCount val="4"/>
                <c:pt idx="0">
                  <c:v>44208</c:v>
                </c:pt>
                <c:pt idx="1">
                  <c:v>44216</c:v>
                </c:pt>
                <c:pt idx="2">
                  <c:v>44226</c:v>
                </c:pt>
                <c:pt idx="3">
                  <c:v>44223</c:v>
                </c:pt>
              </c:numCache>
            </c:numRef>
          </c:val>
          <c:extLst>
            <c:ext xmlns:c16="http://schemas.microsoft.com/office/drawing/2014/chart" uri="{C3380CC4-5D6E-409C-BE32-E72D297353CC}">
              <c16:uniqueId val="{00000002-C69E-448E-AE25-3AFB36913872}"/>
            </c:ext>
          </c:extLst>
        </c:ser>
        <c:dLbls>
          <c:showLegendKey val="0"/>
          <c:showVal val="0"/>
          <c:showCatName val="0"/>
          <c:showSerName val="0"/>
          <c:showPercent val="0"/>
          <c:showBubbleSize val="0"/>
        </c:dLbls>
        <c:gapWidth val="150"/>
        <c:overlap val="100"/>
        <c:axId val="331478224"/>
        <c:axId val="331482488"/>
      </c:barChart>
      <c:catAx>
        <c:axId val="3314782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331482488"/>
        <c:crosses val="autoZero"/>
        <c:auto val="1"/>
        <c:lblAlgn val="ctr"/>
        <c:lblOffset val="100"/>
        <c:noMultiLvlLbl val="0"/>
      </c:catAx>
      <c:valAx>
        <c:axId val="331482488"/>
        <c:scaling>
          <c:orientation val="minMax"/>
          <c:max val="44227"/>
          <c:min val="44197"/>
        </c:scaling>
        <c:delete val="0"/>
        <c:axPos val="b"/>
        <c:majorGridlines>
          <c:spPr>
            <a:ln w="9525" cap="flat" cmpd="sng" algn="ctr">
              <a:solidFill>
                <a:schemeClr val="tx1">
                  <a:lumMod val="15000"/>
                  <a:lumOff val="85000"/>
                </a:schemeClr>
              </a:solidFill>
              <a:round/>
            </a:ln>
            <a:effectLst/>
          </c:spPr>
        </c:majorGridlines>
        <c:numFmt formatCode="dd"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331478224"/>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37DE7-7504-460D-84D8-78E07BB7A0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621C35-2B8C-4B40-9B73-139446DB2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50EA77-675B-40CD-91D4-0C7CE08F7EF8}"/>
              </a:ext>
            </a:extLst>
          </p:cNvPr>
          <p:cNvSpPr>
            <a:spLocks noGrp="1"/>
          </p:cNvSpPr>
          <p:nvPr>
            <p:ph type="dt" sz="half" idx="10"/>
          </p:nvPr>
        </p:nvSpPr>
        <p:spPr/>
        <p:txBody>
          <a:bodyPr/>
          <a:lstStyle/>
          <a:p>
            <a:fld id="{8AEAA61A-BC56-44FE-9791-CF6D538172D1}" type="datetimeFigureOut">
              <a:rPr lang="en-US" smtClean="0"/>
              <a:t>1/15/2021</a:t>
            </a:fld>
            <a:endParaRPr lang="en-US"/>
          </a:p>
        </p:txBody>
      </p:sp>
      <p:sp>
        <p:nvSpPr>
          <p:cNvPr id="5" name="Footer Placeholder 4">
            <a:extLst>
              <a:ext uri="{FF2B5EF4-FFF2-40B4-BE49-F238E27FC236}">
                <a16:creationId xmlns:a16="http://schemas.microsoft.com/office/drawing/2014/main" id="{AA8CF170-D59E-4607-95D1-E704D3B048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8C321B-BAC8-4761-B396-F188A8A17D7D}"/>
              </a:ext>
            </a:extLst>
          </p:cNvPr>
          <p:cNvSpPr>
            <a:spLocks noGrp="1"/>
          </p:cNvSpPr>
          <p:nvPr>
            <p:ph type="sldNum" sz="quarter" idx="12"/>
          </p:nvPr>
        </p:nvSpPr>
        <p:spPr/>
        <p:txBody>
          <a:bodyPr/>
          <a:lstStyle/>
          <a:p>
            <a:fld id="{BBC9B8D0-A4B1-436A-B516-CEDEEA302C11}" type="slidenum">
              <a:rPr lang="en-US" smtClean="0"/>
              <a:t>‹#›</a:t>
            </a:fld>
            <a:endParaRPr lang="en-US"/>
          </a:p>
        </p:txBody>
      </p:sp>
    </p:spTree>
    <p:extLst>
      <p:ext uri="{BB962C8B-B14F-4D97-AF65-F5344CB8AC3E}">
        <p14:creationId xmlns:p14="http://schemas.microsoft.com/office/powerpoint/2010/main" val="152242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A9FED-6246-433A-9593-8634E47D2E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59931D-BFF1-40E4-9345-9A3272538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C35CAA-F559-469A-BA53-FD095F754D7B}"/>
              </a:ext>
            </a:extLst>
          </p:cNvPr>
          <p:cNvSpPr>
            <a:spLocks noGrp="1"/>
          </p:cNvSpPr>
          <p:nvPr>
            <p:ph type="dt" sz="half" idx="10"/>
          </p:nvPr>
        </p:nvSpPr>
        <p:spPr/>
        <p:txBody>
          <a:bodyPr/>
          <a:lstStyle/>
          <a:p>
            <a:fld id="{8AEAA61A-BC56-44FE-9791-CF6D538172D1}" type="datetimeFigureOut">
              <a:rPr lang="en-US" smtClean="0"/>
              <a:t>1/15/2021</a:t>
            </a:fld>
            <a:endParaRPr lang="en-US"/>
          </a:p>
        </p:txBody>
      </p:sp>
      <p:sp>
        <p:nvSpPr>
          <p:cNvPr id="5" name="Footer Placeholder 4">
            <a:extLst>
              <a:ext uri="{FF2B5EF4-FFF2-40B4-BE49-F238E27FC236}">
                <a16:creationId xmlns:a16="http://schemas.microsoft.com/office/drawing/2014/main" id="{835EE891-4A3C-47A3-8AE0-70529ED5A5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C720C5-482B-4E20-9D12-D8B97C7E5F09}"/>
              </a:ext>
            </a:extLst>
          </p:cNvPr>
          <p:cNvSpPr>
            <a:spLocks noGrp="1"/>
          </p:cNvSpPr>
          <p:nvPr>
            <p:ph type="sldNum" sz="quarter" idx="12"/>
          </p:nvPr>
        </p:nvSpPr>
        <p:spPr/>
        <p:txBody>
          <a:bodyPr/>
          <a:lstStyle/>
          <a:p>
            <a:fld id="{BBC9B8D0-A4B1-436A-B516-CEDEEA302C11}" type="slidenum">
              <a:rPr lang="en-US" smtClean="0"/>
              <a:t>‹#›</a:t>
            </a:fld>
            <a:endParaRPr lang="en-US"/>
          </a:p>
        </p:txBody>
      </p:sp>
    </p:spTree>
    <p:extLst>
      <p:ext uri="{BB962C8B-B14F-4D97-AF65-F5344CB8AC3E}">
        <p14:creationId xmlns:p14="http://schemas.microsoft.com/office/powerpoint/2010/main" val="1114644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B19977-71E2-4762-9755-0934681479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4B2EE9-F886-4575-AEDD-3ED7D6519D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2AA9-651E-48E3-B54D-C57DDE5858A9}"/>
              </a:ext>
            </a:extLst>
          </p:cNvPr>
          <p:cNvSpPr>
            <a:spLocks noGrp="1"/>
          </p:cNvSpPr>
          <p:nvPr>
            <p:ph type="dt" sz="half" idx="10"/>
          </p:nvPr>
        </p:nvSpPr>
        <p:spPr/>
        <p:txBody>
          <a:bodyPr/>
          <a:lstStyle/>
          <a:p>
            <a:fld id="{8AEAA61A-BC56-44FE-9791-CF6D538172D1}" type="datetimeFigureOut">
              <a:rPr lang="en-US" smtClean="0"/>
              <a:t>1/15/2021</a:t>
            </a:fld>
            <a:endParaRPr lang="en-US"/>
          </a:p>
        </p:txBody>
      </p:sp>
      <p:sp>
        <p:nvSpPr>
          <p:cNvPr id="5" name="Footer Placeholder 4">
            <a:extLst>
              <a:ext uri="{FF2B5EF4-FFF2-40B4-BE49-F238E27FC236}">
                <a16:creationId xmlns:a16="http://schemas.microsoft.com/office/drawing/2014/main" id="{29000A0D-ED6B-47D6-A820-22EBCB1FBD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E1FCD9-F047-4F2D-8CDE-AC1AE56CB472}"/>
              </a:ext>
            </a:extLst>
          </p:cNvPr>
          <p:cNvSpPr>
            <a:spLocks noGrp="1"/>
          </p:cNvSpPr>
          <p:nvPr>
            <p:ph type="sldNum" sz="quarter" idx="12"/>
          </p:nvPr>
        </p:nvSpPr>
        <p:spPr/>
        <p:txBody>
          <a:bodyPr/>
          <a:lstStyle/>
          <a:p>
            <a:fld id="{BBC9B8D0-A4B1-436A-B516-CEDEEA302C11}" type="slidenum">
              <a:rPr lang="en-US" smtClean="0"/>
              <a:t>‹#›</a:t>
            </a:fld>
            <a:endParaRPr lang="en-US"/>
          </a:p>
        </p:txBody>
      </p:sp>
    </p:spTree>
    <p:extLst>
      <p:ext uri="{BB962C8B-B14F-4D97-AF65-F5344CB8AC3E}">
        <p14:creationId xmlns:p14="http://schemas.microsoft.com/office/powerpoint/2010/main" val="977484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5FDBA-BBDC-40BB-B4A6-A133A8B05E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227CF9-9EF7-4C23-BBB2-4A2B2D13D4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14119B-DE0A-44C8-AD38-39DC747CE139}"/>
              </a:ext>
            </a:extLst>
          </p:cNvPr>
          <p:cNvSpPr>
            <a:spLocks noGrp="1"/>
          </p:cNvSpPr>
          <p:nvPr>
            <p:ph type="dt" sz="half" idx="10"/>
          </p:nvPr>
        </p:nvSpPr>
        <p:spPr/>
        <p:txBody>
          <a:bodyPr/>
          <a:lstStyle/>
          <a:p>
            <a:fld id="{8AEAA61A-BC56-44FE-9791-CF6D538172D1}" type="datetimeFigureOut">
              <a:rPr lang="en-US" smtClean="0"/>
              <a:t>1/15/2021</a:t>
            </a:fld>
            <a:endParaRPr lang="en-US"/>
          </a:p>
        </p:txBody>
      </p:sp>
      <p:sp>
        <p:nvSpPr>
          <p:cNvPr id="5" name="Footer Placeholder 4">
            <a:extLst>
              <a:ext uri="{FF2B5EF4-FFF2-40B4-BE49-F238E27FC236}">
                <a16:creationId xmlns:a16="http://schemas.microsoft.com/office/drawing/2014/main" id="{4622CC00-7E93-4D1A-A8F5-B159B1BFCB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F52B7-0317-4609-A61D-99BFEF1CA8D1}"/>
              </a:ext>
            </a:extLst>
          </p:cNvPr>
          <p:cNvSpPr>
            <a:spLocks noGrp="1"/>
          </p:cNvSpPr>
          <p:nvPr>
            <p:ph type="sldNum" sz="quarter" idx="12"/>
          </p:nvPr>
        </p:nvSpPr>
        <p:spPr/>
        <p:txBody>
          <a:bodyPr/>
          <a:lstStyle/>
          <a:p>
            <a:fld id="{BBC9B8D0-A4B1-436A-B516-CEDEEA302C11}" type="slidenum">
              <a:rPr lang="en-US" smtClean="0"/>
              <a:t>‹#›</a:t>
            </a:fld>
            <a:endParaRPr lang="en-US"/>
          </a:p>
        </p:txBody>
      </p:sp>
    </p:spTree>
    <p:extLst>
      <p:ext uri="{BB962C8B-B14F-4D97-AF65-F5344CB8AC3E}">
        <p14:creationId xmlns:p14="http://schemas.microsoft.com/office/powerpoint/2010/main" val="805644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DFACD-7361-405B-B236-78D35D8450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291A98-5FB0-405F-A711-29175FAC51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D56060-CFE6-4014-8592-BBBF3EDE23C2}"/>
              </a:ext>
            </a:extLst>
          </p:cNvPr>
          <p:cNvSpPr>
            <a:spLocks noGrp="1"/>
          </p:cNvSpPr>
          <p:nvPr>
            <p:ph type="dt" sz="half" idx="10"/>
          </p:nvPr>
        </p:nvSpPr>
        <p:spPr/>
        <p:txBody>
          <a:bodyPr/>
          <a:lstStyle/>
          <a:p>
            <a:fld id="{8AEAA61A-BC56-44FE-9791-CF6D538172D1}" type="datetimeFigureOut">
              <a:rPr lang="en-US" smtClean="0"/>
              <a:t>1/15/2021</a:t>
            </a:fld>
            <a:endParaRPr lang="en-US"/>
          </a:p>
        </p:txBody>
      </p:sp>
      <p:sp>
        <p:nvSpPr>
          <p:cNvPr id="5" name="Footer Placeholder 4">
            <a:extLst>
              <a:ext uri="{FF2B5EF4-FFF2-40B4-BE49-F238E27FC236}">
                <a16:creationId xmlns:a16="http://schemas.microsoft.com/office/drawing/2014/main" id="{4F395D6C-39E0-4B02-BD17-3657EA40CD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46CB44-A988-4AD6-87EF-725C7658603A}"/>
              </a:ext>
            </a:extLst>
          </p:cNvPr>
          <p:cNvSpPr>
            <a:spLocks noGrp="1"/>
          </p:cNvSpPr>
          <p:nvPr>
            <p:ph type="sldNum" sz="quarter" idx="12"/>
          </p:nvPr>
        </p:nvSpPr>
        <p:spPr/>
        <p:txBody>
          <a:bodyPr/>
          <a:lstStyle/>
          <a:p>
            <a:fld id="{BBC9B8D0-A4B1-436A-B516-CEDEEA302C11}" type="slidenum">
              <a:rPr lang="en-US" smtClean="0"/>
              <a:t>‹#›</a:t>
            </a:fld>
            <a:endParaRPr lang="en-US"/>
          </a:p>
        </p:txBody>
      </p:sp>
    </p:spTree>
    <p:extLst>
      <p:ext uri="{BB962C8B-B14F-4D97-AF65-F5344CB8AC3E}">
        <p14:creationId xmlns:p14="http://schemas.microsoft.com/office/powerpoint/2010/main" val="1883948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4DE07-B58A-453C-9ABB-C4CF667C55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89F173-A65D-45A8-97A1-611E0B8F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6D4811-AD09-4A9B-848B-D174FCA1FA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9B93B8-C964-4A7C-A589-FAFEBC1BBD0D}"/>
              </a:ext>
            </a:extLst>
          </p:cNvPr>
          <p:cNvSpPr>
            <a:spLocks noGrp="1"/>
          </p:cNvSpPr>
          <p:nvPr>
            <p:ph type="dt" sz="half" idx="10"/>
          </p:nvPr>
        </p:nvSpPr>
        <p:spPr/>
        <p:txBody>
          <a:bodyPr/>
          <a:lstStyle/>
          <a:p>
            <a:fld id="{8AEAA61A-BC56-44FE-9791-CF6D538172D1}" type="datetimeFigureOut">
              <a:rPr lang="en-US" smtClean="0"/>
              <a:t>1/15/2021</a:t>
            </a:fld>
            <a:endParaRPr lang="en-US"/>
          </a:p>
        </p:txBody>
      </p:sp>
      <p:sp>
        <p:nvSpPr>
          <p:cNvPr id="6" name="Footer Placeholder 5">
            <a:extLst>
              <a:ext uri="{FF2B5EF4-FFF2-40B4-BE49-F238E27FC236}">
                <a16:creationId xmlns:a16="http://schemas.microsoft.com/office/drawing/2014/main" id="{057B0D20-ED0D-42AA-BC73-F50F23A2A7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8E50-BF85-4FCC-950F-78CCE1AE5B0A}"/>
              </a:ext>
            </a:extLst>
          </p:cNvPr>
          <p:cNvSpPr>
            <a:spLocks noGrp="1"/>
          </p:cNvSpPr>
          <p:nvPr>
            <p:ph type="sldNum" sz="quarter" idx="12"/>
          </p:nvPr>
        </p:nvSpPr>
        <p:spPr/>
        <p:txBody>
          <a:bodyPr/>
          <a:lstStyle/>
          <a:p>
            <a:fld id="{BBC9B8D0-A4B1-436A-B516-CEDEEA302C11}" type="slidenum">
              <a:rPr lang="en-US" smtClean="0"/>
              <a:t>‹#›</a:t>
            </a:fld>
            <a:endParaRPr lang="en-US"/>
          </a:p>
        </p:txBody>
      </p:sp>
    </p:spTree>
    <p:extLst>
      <p:ext uri="{BB962C8B-B14F-4D97-AF65-F5344CB8AC3E}">
        <p14:creationId xmlns:p14="http://schemas.microsoft.com/office/powerpoint/2010/main" val="3778353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1B093-85B3-4E61-A1D4-75ED6067DC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8E01BF-8945-4EB2-9BEE-2DE16B7F95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D34C98-2970-4D54-80E8-3D67B8F7CA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4FCF64-5E83-42FA-9E3D-328033D774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7B91ED-8759-4A1D-93C7-15DDFAC0B2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1A380F-3B73-47F2-8289-3FECA67607E8}"/>
              </a:ext>
            </a:extLst>
          </p:cNvPr>
          <p:cNvSpPr>
            <a:spLocks noGrp="1"/>
          </p:cNvSpPr>
          <p:nvPr>
            <p:ph type="dt" sz="half" idx="10"/>
          </p:nvPr>
        </p:nvSpPr>
        <p:spPr/>
        <p:txBody>
          <a:bodyPr/>
          <a:lstStyle/>
          <a:p>
            <a:fld id="{8AEAA61A-BC56-44FE-9791-CF6D538172D1}" type="datetimeFigureOut">
              <a:rPr lang="en-US" smtClean="0"/>
              <a:t>1/15/2021</a:t>
            </a:fld>
            <a:endParaRPr lang="en-US"/>
          </a:p>
        </p:txBody>
      </p:sp>
      <p:sp>
        <p:nvSpPr>
          <p:cNvPr id="8" name="Footer Placeholder 7">
            <a:extLst>
              <a:ext uri="{FF2B5EF4-FFF2-40B4-BE49-F238E27FC236}">
                <a16:creationId xmlns:a16="http://schemas.microsoft.com/office/drawing/2014/main" id="{2C680BDE-7BB8-4D41-BF89-A69FCA59EE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BE38DE-942F-4FDE-9662-7EF0F052EF78}"/>
              </a:ext>
            </a:extLst>
          </p:cNvPr>
          <p:cNvSpPr>
            <a:spLocks noGrp="1"/>
          </p:cNvSpPr>
          <p:nvPr>
            <p:ph type="sldNum" sz="quarter" idx="12"/>
          </p:nvPr>
        </p:nvSpPr>
        <p:spPr/>
        <p:txBody>
          <a:bodyPr/>
          <a:lstStyle/>
          <a:p>
            <a:fld id="{BBC9B8D0-A4B1-436A-B516-CEDEEA302C11}" type="slidenum">
              <a:rPr lang="en-US" smtClean="0"/>
              <a:t>‹#›</a:t>
            </a:fld>
            <a:endParaRPr lang="en-US"/>
          </a:p>
        </p:txBody>
      </p:sp>
    </p:spTree>
    <p:extLst>
      <p:ext uri="{BB962C8B-B14F-4D97-AF65-F5344CB8AC3E}">
        <p14:creationId xmlns:p14="http://schemas.microsoft.com/office/powerpoint/2010/main" val="55580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62A61-D811-4B34-8562-B1B8832F6E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2C5DF90-F85F-4A97-983B-D31E4618E732}"/>
              </a:ext>
            </a:extLst>
          </p:cNvPr>
          <p:cNvSpPr>
            <a:spLocks noGrp="1"/>
          </p:cNvSpPr>
          <p:nvPr>
            <p:ph type="dt" sz="half" idx="10"/>
          </p:nvPr>
        </p:nvSpPr>
        <p:spPr/>
        <p:txBody>
          <a:bodyPr/>
          <a:lstStyle/>
          <a:p>
            <a:fld id="{8AEAA61A-BC56-44FE-9791-CF6D538172D1}" type="datetimeFigureOut">
              <a:rPr lang="en-US" smtClean="0"/>
              <a:t>1/15/2021</a:t>
            </a:fld>
            <a:endParaRPr lang="en-US"/>
          </a:p>
        </p:txBody>
      </p:sp>
      <p:sp>
        <p:nvSpPr>
          <p:cNvPr id="4" name="Footer Placeholder 3">
            <a:extLst>
              <a:ext uri="{FF2B5EF4-FFF2-40B4-BE49-F238E27FC236}">
                <a16:creationId xmlns:a16="http://schemas.microsoft.com/office/drawing/2014/main" id="{AC711D0C-F23D-43E9-9351-04714F387F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4EA9E8-4DB2-4A74-BCFE-FFCB06318C7A}"/>
              </a:ext>
            </a:extLst>
          </p:cNvPr>
          <p:cNvSpPr>
            <a:spLocks noGrp="1"/>
          </p:cNvSpPr>
          <p:nvPr>
            <p:ph type="sldNum" sz="quarter" idx="12"/>
          </p:nvPr>
        </p:nvSpPr>
        <p:spPr/>
        <p:txBody>
          <a:bodyPr/>
          <a:lstStyle/>
          <a:p>
            <a:fld id="{BBC9B8D0-A4B1-436A-B516-CEDEEA302C11}" type="slidenum">
              <a:rPr lang="en-US" smtClean="0"/>
              <a:t>‹#›</a:t>
            </a:fld>
            <a:endParaRPr lang="en-US"/>
          </a:p>
        </p:txBody>
      </p:sp>
    </p:spTree>
    <p:extLst>
      <p:ext uri="{BB962C8B-B14F-4D97-AF65-F5344CB8AC3E}">
        <p14:creationId xmlns:p14="http://schemas.microsoft.com/office/powerpoint/2010/main" val="2789564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5EA3FF-7950-4915-A332-7E1B7C009BEA}"/>
              </a:ext>
            </a:extLst>
          </p:cNvPr>
          <p:cNvSpPr>
            <a:spLocks noGrp="1"/>
          </p:cNvSpPr>
          <p:nvPr>
            <p:ph type="dt" sz="half" idx="10"/>
          </p:nvPr>
        </p:nvSpPr>
        <p:spPr/>
        <p:txBody>
          <a:bodyPr/>
          <a:lstStyle/>
          <a:p>
            <a:fld id="{8AEAA61A-BC56-44FE-9791-CF6D538172D1}" type="datetimeFigureOut">
              <a:rPr lang="en-US" smtClean="0"/>
              <a:t>1/15/2021</a:t>
            </a:fld>
            <a:endParaRPr lang="en-US"/>
          </a:p>
        </p:txBody>
      </p:sp>
      <p:sp>
        <p:nvSpPr>
          <p:cNvPr id="3" name="Footer Placeholder 2">
            <a:extLst>
              <a:ext uri="{FF2B5EF4-FFF2-40B4-BE49-F238E27FC236}">
                <a16:creationId xmlns:a16="http://schemas.microsoft.com/office/drawing/2014/main" id="{B24333EC-B484-4088-89BF-0CF0288691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F63453-CD09-4310-A02A-7B3E8DB04B11}"/>
              </a:ext>
            </a:extLst>
          </p:cNvPr>
          <p:cNvSpPr>
            <a:spLocks noGrp="1"/>
          </p:cNvSpPr>
          <p:nvPr>
            <p:ph type="sldNum" sz="quarter" idx="12"/>
          </p:nvPr>
        </p:nvSpPr>
        <p:spPr/>
        <p:txBody>
          <a:bodyPr/>
          <a:lstStyle/>
          <a:p>
            <a:fld id="{BBC9B8D0-A4B1-436A-B516-CEDEEA302C11}" type="slidenum">
              <a:rPr lang="en-US" smtClean="0"/>
              <a:t>‹#›</a:t>
            </a:fld>
            <a:endParaRPr lang="en-US"/>
          </a:p>
        </p:txBody>
      </p:sp>
    </p:spTree>
    <p:extLst>
      <p:ext uri="{BB962C8B-B14F-4D97-AF65-F5344CB8AC3E}">
        <p14:creationId xmlns:p14="http://schemas.microsoft.com/office/powerpoint/2010/main" val="1079780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CDE63-07FF-4C9B-8AB2-1C5EF5B843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15D07F-8B9A-4360-90D1-46635F2C8D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0E8229-2F56-4F44-AE7F-6A39161E76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580BA0-E54C-48B2-A6F8-40418DE6F822}"/>
              </a:ext>
            </a:extLst>
          </p:cNvPr>
          <p:cNvSpPr>
            <a:spLocks noGrp="1"/>
          </p:cNvSpPr>
          <p:nvPr>
            <p:ph type="dt" sz="half" idx="10"/>
          </p:nvPr>
        </p:nvSpPr>
        <p:spPr/>
        <p:txBody>
          <a:bodyPr/>
          <a:lstStyle/>
          <a:p>
            <a:fld id="{8AEAA61A-BC56-44FE-9791-CF6D538172D1}" type="datetimeFigureOut">
              <a:rPr lang="en-US" smtClean="0"/>
              <a:t>1/15/2021</a:t>
            </a:fld>
            <a:endParaRPr lang="en-US"/>
          </a:p>
        </p:txBody>
      </p:sp>
      <p:sp>
        <p:nvSpPr>
          <p:cNvPr id="6" name="Footer Placeholder 5">
            <a:extLst>
              <a:ext uri="{FF2B5EF4-FFF2-40B4-BE49-F238E27FC236}">
                <a16:creationId xmlns:a16="http://schemas.microsoft.com/office/drawing/2014/main" id="{3D0FA9E2-FFF4-4034-8AC6-7E1BC05F02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AE4642-217D-4174-953E-91D6C89DDEC0}"/>
              </a:ext>
            </a:extLst>
          </p:cNvPr>
          <p:cNvSpPr>
            <a:spLocks noGrp="1"/>
          </p:cNvSpPr>
          <p:nvPr>
            <p:ph type="sldNum" sz="quarter" idx="12"/>
          </p:nvPr>
        </p:nvSpPr>
        <p:spPr/>
        <p:txBody>
          <a:bodyPr/>
          <a:lstStyle/>
          <a:p>
            <a:fld id="{BBC9B8D0-A4B1-436A-B516-CEDEEA302C11}" type="slidenum">
              <a:rPr lang="en-US" smtClean="0"/>
              <a:t>‹#›</a:t>
            </a:fld>
            <a:endParaRPr lang="en-US"/>
          </a:p>
        </p:txBody>
      </p:sp>
    </p:spTree>
    <p:extLst>
      <p:ext uri="{BB962C8B-B14F-4D97-AF65-F5344CB8AC3E}">
        <p14:creationId xmlns:p14="http://schemas.microsoft.com/office/powerpoint/2010/main" val="1784779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66C09-18EC-4013-A495-3B4F60B679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899AAF-1B78-4461-A32E-889366534A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7830A5-5BAB-4C06-9C36-7B54552A0E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763405-9220-4E16-8CAF-A31EC15AF30E}"/>
              </a:ext>
            </a:extLst>
          </p:cNvPr>
          <p:cNvSpPr>
            <a:spLocks noGrp="1"/>
          </p:cNvSpPr>
          <p:nvPr>
            <p:ph type="dt" sz="half" idx="10"/>
          </p:nvPr>
        </p:nvSpPr>
        <p:spPr/>
        <p:txBody>
          <a:bodyPr/>
          <a:lstStyle/>
          <a:p>
            <a:fld id="{8AEAA61A-BC56-44FE-9791-CF6D538172D1}" type="datetimeFigureOut">
              <a:rPr lang="en-US" smtClean="0"/>
              <a:t>1/15/2021</a:t>
            </a:fld>
            <a:endParaRPr lang="en-US"/>
          </a:p>
        </p:txBody>
      </p:sp>
      <p:sp>
        <p:nvSpPr>
          <p:cNvPr id="6" name="Footer Placeholder 5">
            <a:extLst>
              <a:ext uri="{FF2B5EF4-FFF2-40B4-BE49-F238E27FC236}">
                <a16:creationId xmlns:a16="http://schemas.microsoft.com/office/drawing/2014/main" id="{40211C2A-9DED-49D6-868B-D1A3E196EE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D244A9-2C1E-4FBE-8190-4B444DA236CC}"/>
              </a:ext>
            </a:extLst>
          </p:cNvPr>
          <p:cNvSpPr>
            <a:spLocks noGrp="1"/>
          </p:cNvSpPr>
          <p:nvPr>
            <p:ph type="sldNum" sz="quarter" idx="12"/>
          </p:nvPr>
        </p:nvSpPr>
        <p:spPr/>
        <p:txBody>
          <a:bodyPr/>
          <a:lstStyle/>
          <a:p>
            <a:fld id="{BBC9B8D0-A4B1-436A-B516-CEDEEA302C11}" type="slidenum">
              <a:rPr lang="en-US" smtClean="0"/>
              <a:t>‹#›</a:t>
            </a:fld>
            <a:endParaRPr lang="en-US"/>
          </a:p>
        </p:txBody>
      </p:sp>
    </p:spTree>
    <p:extLst>
      <p:ext uri="{BB962C8B-B14F-4D97-AF65-F5344CB8AC3E}">
        <p14:creationId xmlns:p14="http://schemas.microsoft.com/office/powerpoint/2010/main" val="4151132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1E7C19-4F16-401F-A78D-9B5F50E4A1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79034E-D001-4565-B001-E0EE48876A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B66963-3BFC-4762-A5C8-356A4747A7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EAA61A-BC56-44FE-9791-CF6D538172D1}" type="datetimeFigureOut">
              <a:rPr lang="en-US" smtClean="0"/>
              <a:t>1/15/2021</a:t>
            </a:fld>
            <a:endParaRPr lang="en-US"/>
          </a:p>
        </p:txBody>
      </p:sp>
      <p:sp>
        <p:nvSpPr>
          <p:cNvPr id="5" name="Footer Placeholder 4">
            <a:extLst>
              <a:ext uri="{FF2B5EF4-FFF2-40B4-BE49-F238E27FC236}">
                <a16:creationId xmlns:a16="http://schemas.microsoft.com/office/drawing/2014/main" id="{B3532BC6-FBCF-47BB-91FE-A3FFE516CA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47043A5-E275-4634-A6FB-164003170F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9B8D0-A4B1-436A-B516-CEDEEA302C11}" type="slidenum">
              <a:rPr lang="en-US" smtClean="0"/>
              <a:t>‹#›</a:t>
            </a:fld>
            <a:endParaRPr lang="en-US"/>
          </a:p>
        </p:txBody>
      </p:sp>
    </p:spTree>
    <p:extLst>
      <p:ext uri="{BB962C8B-B14F-4D97-AF65-F5344CB8AC3E}">
        <p14:creationId xmlns:p14="http://schemas.microsoft.com/office/powerpoint/2010/main" val="1611344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pixabay.com/en/avatar-boy-cartoon-comic-human-2027366/" TargetMode="External"/><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hyperlink" Target="https://pixabay.com/en/man-cartoon-people-vector-people-961674/" TargetMode="External"/><Relationship Id="rId5" Type="http://schemas.openxmlformats.org/officeDocument/2006/relationships/image" Target="../media/image2.png"/><Relationship Id="rId10" Type="http://schemas.openxmlformats.org/officeDocument/2006/relationships/hyperlink" Target="https://freesvg.org/man-in-suit-1573554557" TargetMode="External"/><Relationship Id="rId4" Type="http://schemas.openxmlformats.org/officeDocument/2006/relationships/hyperlink" Target="https://pixabay.com/en/cartoon-people-comic-characters-girl-1299115/" TargetMode="External"/><Relationship Id="rId9"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C09A6C7-C7E6-4116-90B4-5844435F097D}"/>
              </a:ext>
            </a:extLst>
          </p:cNvPr>
          <p:cNvSpPr>
            <a:spLocks noGrp="1"/>
          </p:cNvSpPr>
          <p:nvPr>
            <p:ph type="ctrTitle"/>
          </p:nvPr>
        </p:nvSpPr>
        <p:spPr>
          <a:xfrm>
            <a:off x="1524000" y="1122363"/>
            <a:ext cx="9144000" cy="1882094"/>
          </a:xfrm>
        </p:spPr>
        <p:txBody>
          <a:bodyPr/>
          <a:lstStyle/>
          <a:p>
            <a:r>
              <a:rPr lang="en-US" dirty="0"/>
              <a:t>PowerPoint 365 Interactive Animation</a:t>
            </a:r>
          </a:p>
        </p:txBody>
      </p:sp>
      <p:sp>
        <p:nvSpPr>
          <p:cNvPr id="7" name="Subtitle 6">
            <a:extLst>
              <a:ext uri="{FF2B5EF4-FFF2-40B4-BE49-F238E27FC236}">
                <a16:creationId xmlns:a16="http://schemas.microsoft.com/office/drawing/2014/main" id="{A2DA6773-CFC1-45A2-B192-9657628129DC}"/>
              </a:ext>
            </a:extLst>
          </p:cNvPr>
          <p:cNvSpPr>
            <a:spLocks noGrp="1"/>
          </p:cNvSpPr>
          <p:nvPr>
            <p:ph type="subTitle" idx="1"/>
          </p:nvPr>
        </p:nvSpPr>
        <p:spPr/>
        <p:txBody>
          <a:bodyPr/>
          <a:lstStyle/>
          <a:p>
            <a:pPr algn="l"/>
            <a:r>
              <a:rPr lang="en-US" b="1" dirty="0"/>
              <a:t>Stacked Bar</a:t>
            </a:r>
          </a:p>
          <a:p>
            <a:pPr algn="l"/>
            <a:r>
              <a:rPr lang="en-US" b="1" dirty="0"/>
              <a:t>Macro</a:t>
            </a:r>
          </a:p>
          <a:p>
            <a:pPr algn="l"/>
            <a:r>
              <a:rPr lang="en-US" b="1" dirty="0"/>
              <a:t>Assign Macro to Action Link</a:t>
            </a:r>
          </a:p>
        </p:txBody>
      </p:sp>
    </p:spTree>
    <p:extLst>
      <p:ext uri="{BB962C8B-B14F-4D97-AF65-F5344CB8AC3E}">
        <p14:creationId xmlns:p14="http://schemas.microsoft.com/office/powerpoint/2010/main" val="1260334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89183-B413-422F-A8E0-94B97081460D}"/>
              </a:ext>
            </a:extLst>
          </p:cNvPr>
          <p:cNvSpPr>
            <a:spLocks noGrp="1"/>
          </p:cNvSpPr>
          <p:nvPr>
            <p:ph type="title"/>
          </p:nvPr>
        </p:nvSpPr>
        <p:spPr>
          <a:xfrm>
            <a:off x="838200" y="286748"/>
            <a:ext cx="10515600" cy="790960"/>
          </a:xfrm>
        </p:spPr>
        <p:txBody>
          <a:bodyPr/>
          <a:lstStyle/>
          <a:p>
            <a:pPr algn="ctr"/>
            <a:r>
              <a:rPr lang="en-US" b="1" dirty="0">
                <a:solidFill>
                  <a:srgbClr val="002060"/>
                </a:solidFill>
                <a:effectLst>
                  <a:outerShdw blurRad="38100" dist="38100" dir="2700000" algn="tl">
                    <a:srgbClr val="000000">
                      <a:alpha val="43137"/>
                    </a:srgbClr>
                  </a:outerShdw>
                </a:effectLst>
              </a:rPr>
              <a:t>Site Visit Schedule On January 2021</a:t>
            </a:r>
          </a:p>
        </p:txBody>
      </p:sp>
      <p:graphicFrame>
        <p:nvGraphicFramePr>
          <p:cNvPr id="6" name="Content Placeholder 5">
            <a:extLst>
              <a:ext uri="{FF2B5EF4-FFF2-40B4-BE49-F238E27FC236}">
                <a16:creationId xmlns:a16="http://schemas.microsoft.com/office/drawing/2014/main" id="{45207315-3E27-4658-8F04-5671EFCF5B64}"/>
              </a:ext>
            </a:extLst>
          </p:cNvPr>
          <p:cNvGraphicFramePr>
            <a:graphicFrameLocks noGrp="1"/>
          </p:cNvGraphicFramePr>
          <p:nvPr>
            <p:ph idx="4294967295"/>
            <p:extLst>
              <p:ext uri="{D42A27DB-BD31-4B8C-83A1-F6EECF244321}">
                <p14:modId xmlns:p14="http://schemas.microsoft.com/office/powerpoint/2010/main" val="2552319125"/>
              </p:ext>
            </p:extLst>
          </p:nvPr>
        </p:nvGraphicFramePr>
        <p:xfrm>
          <a:off x="849095" y="1308100"/>
          <a:ext cx="10515600" cy="352583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descr="A picture containing text, clock&#10;&#10;Description automatically generated">
            <a:extLst>
              <a:ext uri="{FF2B5EF4-FFF2-40B4-BE49-F238E27FC236}">
                <a16:creationId xmlns:a16="http://schemas.microsoft.com/office/drawing/2014/main" id="{964A15EA-81D5-498A-9817-A9F5C4A30C89}"/>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flipH="1">
            <a:off x="2758784" y="5865225"/>
            <a:ext cx="872864" cy="744583"/>
          </a:xfrm>
          <a:prstGeom prst="rect">
            <a:avLst/>
          </a:prstGeom>
        </p:spPr>
      </p:pic>
      <p:pic>
        <p:nvPicPr>
          <p:cNvPr id="7" name="Picture 6" descr="A person with the mouth open&#10;&#10;Description automatically generated with low confidence">
            <a:extLst>
              <a:ext uri="{FF2B5EF4-FFF2-40B4-BE49-F238E27FC236}">
                <a16:creationId xmlns:a16="http://schemas.microsoft.com/office/drawing/2014/main" id="{F17D9FAD-028C-4D3F-8E37-485D4BA062DD}"/>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4332514" y="5795852"/>
            <a:ext cx="1663337" cy="840082"/>
          </a:xfrm>
          <a:prstGeom prst="rect">
            <a:avLst/>
          </a:prstGeom>
        </p:spPr>
      </p:pic>
      <p:pic>
        <p:nvPicPr>
          <p:cNvPr id="8" name="Picture 7" descr="Icon&#10;&#10;Description automatically generated">
            <a:extLst>
              <a:ext uri="{FF2B5EF4-FFF2-40B4-BE49-F238E27FC236}">
                <a16:creationId xmlns:a16="http://schemas.microsoft.com/office/drawing/2014/main" id="{9092CEC8-A039-436F-B706-25E375680E3D}"/>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6999508" y="5795852"/>
            <a:ext cx="733697" cy="892334"/>
          </a:xfrm>
          <a:prstGeom prst="rect">
            <a:avLst/>
          </a:prstGeom>
        </p:spPr>
      </p:pic>
      <p:pic>
        <p:nvPicPr>
          <p:cNvPr id="10" name="Picture 9" descr="A person in a suit and tie&#10;&#10;Description automatically generated with medium confidence">
            <a:extLst>
              <a:ext uri="{FF2B5EF4-FFF2-40B4-BE49-F238E27FC236}">
                <a16:creationId xmlns:a16="http://schemas.microsoft.com/office/drawing/2014/main" id="{1B1A88BE-1A52-4127-9BF9-D15A75574B9D}"/>
              </a:ext>
            </a:extLst>
          </p:cNvPr>
          <p:cNvPicPr>
            <a:picLocks noChangeAspect="1"/>
          </p:cNvPicPr>
          <p:nvPr/>
        </p:nvPicPr>
        <p:blipFill>
          <a:blip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8479967" y="5795852"/>
            <a:ext cx="894683" cy="894683"/>
          </a:xfrm>
          <a:prstGeom prst="rect">
            <a:avLst/>
          </a:prstGeom>
        </p:spPr>
      </p:pic>
      <p:sp>
        <p:nvSpPr>
          <p:cNvPr id="11" name="Speech Bubble: Oval 4">
            <a:extLst>
              <a:ext uri="{FF2B5EF4-FFF2-40B4-BE49-F238E27FC236}">
                <a16:creationId xmlns:a16="http://schemas.microsoft.com/office/drawing/2014/main" id="{F1B3C462-1FBE-474C-B334-306BC6E1B56E}"/>
              </a:ext>
            </a:extLst>
          </p:cNvPr>
          <p:cNvSpPr/>
          <p:nvPr/>
        </p:nvSpPr>
        <p:spPr>
          <a:xfrm>
            <a:off x="924389" y="4990010"/>
            <a:ext cx="1919303" cy="744583"/>
          </a:xfrm>
          <a:prstGeom prst="wedgeEllipseCallout">
            <a:avLst>
              <a:gd name="adj1" fmla="val 36816"/>
              <a:gd name="adj2" fmla="val 105077"/>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a:solidFill>
                  <a:schemeClr val="tx1"/>
                </a:solidFill>
              </a:rPr>
              <a:t>Suche</a:t>
            </a:r>
            <a:r>
              <a:rPr lang="en-US" sz="1400" b="1" dirty="0">
                <a:solidFill>
                  <a:schemeClr val="tx1"/>
                </a:solidFill>
              </a:rPr>
              <a:t>, </a:t>
            </a:r>
            <a:r>
              <a:rPr lang="en-US" sz="1400" b="1" dirty="0">
                <a:solidFill>
                  <a:srgbClr val="00B050"/>
                </a:solidFill>
              </a:rPr>
              <a:t>China</a:t>
            </a:r>
          </a:p>
          <a:p>
            <a:pPr algn="ctr"/>
            <a:r>
              <a:rPr lang="en-US" sz="1400" b="1" dirty="0">
                <a:solidFill>
                  <a:schemeClr val="tx1"/>
                </a:solidFill>
              </a:rPr>
              <a:t>SME Project</a:t>
            </a:r>
          </a:p>
        </p:txBody>
      </p:sp>
      <p:sp>
        <p:nvSpPr>
          <p:cNvPr id="13" name="Speech Bubble: Oval 3">
            <a:extLst>
              <a:ext uri="{FF2B5EF4-FFF2-40B4-BE49-F238E27FC236}">
                <a16:creationId xmlns:a16="http://schemas.microsoft.com/office/drawing/2014/main" id="{D310CA65-9C39-4855-B702-521B3243BE6A}"/>
              </a:ext>
            </a:extLst>
          </p:cNvPr>
          <p:cNvSpPr/>
          <p:nvPr/>
        </p:nvSpPr>
        <p:spPr>
          <a:xfrm>
            <a:off x="3224413" y="4985953"/>
            <a:ext cx="1919303" cy="744583"/>
          </a:xfrm>
          <a:prstGeom prst="wedgeEllipseCallout">
            <a:avLst>
              <a:gd name="adj1" fmla="val 39538"/>
              <a:gd name="adj2" fmla="val 105077"/>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Payet, </a:t>
            </a:r>
            <a:r>
              <a:rPr lang="en-US" sz="1400" b="1" dirty="0">
                <a:solidFill>
                  <a:srgbClr val="002060"/>
                </a:solidFill>
              </a:rPr>
              <a:t>France</a:t>
            </a:r>
          </a:p>
          <a:p>
            <a:pPr algn="ctr"/>
            <a:r>
              <a:rPr lang="en-US" sz="1400" b="1" dirty="0">
                <a:solidFill>
                  <a:schemeClr val="tx1"/>
                </a:solidFill>
              </a:rPr>
              <a:t>Olympic Project</a:t>
            </a:r>
          </a:p>
        </p:txBody>
      </p:sp>
      <p:sp>
        <p:nvSpPr>
          <p:cNvPr id="14" name="Speech Bubble: Oval 2">
            <a:extLst>
              <a:ext uri="{FF2B5EF4-FFF2-40B4-BE49-F238E27FC236}">
                <a16:creationId xmlns:a16="http://schemas.microsoft.com/office/drawing/2014/main" id="{99E38EB6-95C0-43F9-8F26-9B9ACA4DE154}"/>
              </a:ext>
            </a:extLst>
          </p:cNvPr>
          <p:cNvSpPr/>
          <p:nvPr/>
        </p:nvSpPr>
        <p:spPr>
          <a:xfrm>
            <a:off x="5394801" y="4985953"/>
            <a:ext cx="2390662" cy="744583"/>
          </a:xfrm>
          <a:prstGeom prst="wedgeEllipseCallout">
            <a:avLst>
              <a:gd name="adj1" fmla="val 21516"/>
              <a:gd name="adj2" fmla="val 110340"/>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Somchai, </a:t>
            </a:r>
            <a:r>
              <a:rPr lang="en-US" sz="1400" b="1" dirty="0">
                <a:solidFill>
                  <a:srgbClr val="7030A0"/>
                </a:solidFill>
              </a:rPr>
              <a:t>Thailand</a:t>
            </a:r>
          </a:p>
          <a:p>
            <a:pPr algn="ctr"/>
            <a:r>
              <a:rPr lang="en-US" sz="1400" b="1" dirty="0">
                <a:solidFill>
                  <a:schemeClr val="tx1"/>
                </a:solidFill>
              </a:rPr>
              <a:t>Startup Project</a:t>
            </a:r>
          </a:p>
        </p:txBody>
      </p:sp>
      <p:sp>
        <p:nvSpPr>
          <p:cNvPr id="15" name="Speech Bubble: Oval 1">
            <a:extLst>
              <a:ext uri="{FF2B5EF4-FFF2-40B4-BE49-F238E27FC236}">
                <a16:creationId xmlns:a16="http://schemas.microsoft.com/office/drawing/2014/main" id="{72A7E2BF-B53F-4171-A3C2-D0784542B673}"/>
              </a:ext>
            </a:extLst>
          </p:cNvPr>
          <p:cNvSpPr/>
          <p:nvPr/>
        </p:nvSpPr>
        <p:spPr>
          <a:xfrm>
            <a:off x="8848930" y="4985953"/>
            <a:ext cx="2390662" cy="744583"/>
          </a:xfrm>
          <a:prstGeom prst="wedgeEllipseCallout">
            <a:avLst>
              <a:gd name="adj1" fmla="val -40956"/>
              <a:gd name="adj2" fmla="val 80516"/>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a:solidFill>
                  <a:schemeClr val="tx1"/>
                </a:solidFill>
              </a:rPr>
              <a:t>Inuae</a:t>
            </a:r>
            <a:r>
              <a:rPr lang="en-US" sz="1400" b="1" dirty="0">
                <a:solidFill>
                  <a:schemeClr val="tx1"/>
                </a:solidFill>
              </a:rPr>
              <a:t>, </a:t>
            </a:r>
            <a:r>
              <a:rPr lang="en-US" sz="1400" b="1" dirty="0">
                <a:solidFill>
                  <a:srgbClr val="FF0000"/>
                </a:solidFill>
              </a:rPr>
              <a:t>Japan</a:t>
            </a:r>
          </a:p>
          <a:p>
            <a:pPr algn="ctr"/>
            <a:r>
              <a:rPr lang="en-US" sz="1400" b="1" dirty="0">
                <a:solidFill>
                  <a:schemeClr val="tx1"/>
                </a:solidFill>
              </a:rPr>
              <a:t>Relationship Project</a:t>
            </a:r>
          </a:p>
        </p:txBody>
      </p:sp>
    </p:spTree>
    <p:extLst>
      <p:ext uri="{BB962C8B-B14F-4D97-AF65-F5344CB8AC3E}">
        <p14:creationId xmlns:p14="http://schemas.microsoft.com/office/powerpoint/2010/main" val="3934346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Diagram&#10;&#10;Description automatically generated">
            <a:extLst>
              <a:ext uri="{FF2B5EF4-FFF2-40B4-BE49-F238E27FC236}">
                <a16:creationId xmlns:a16="http://schemas.microsoft.com/office/drawing/2014/main" id="{0C0D3B46-2208-4DCC-99E2-BE7CFF9E2A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2597" y="2228169"/>
            <a:ext cx="3467639" cy="2401661"/>
          </a:xfrm>
          <a:prstGeom prst="rect">
            <a:avLst/>
          </a:prstGeom>
        </p:spPr>
      </p:pic>
      <p:sp>
        <p:nvSpPr>
          <p:cNvPr id="2" name="Title 1">
            <a:extLst>
              <a:ext uri="{FF2B5EF4-FFF2-40B4-BE49-F238E27FC236}">
                <a16:creationId xmlns:a16="http://schemas.microsoft.com/office/drawing/2014/main" id="{7FD9F710-10FA-4149-8212-8E794D4A10EA}"/>
              </a:ext>
            </a:extLst>
          </p:cNvPr>
          <p:cNvSpPr>
            <a:spLocks noGrp="1"/>
          </p:cNvSpPr>
          <p:nvPr>
            <p:ph type="title"/>
          </p:nvPr>
        </p:nvSpPr>
        <p:spPr>
          <a:xfrm>
            <a:off x="838200" y="365125"/>
            <a:ext cx="10515600" cy="1071789"/>
          </a:xfrm>
        </p:spPr>
        <p:txBody>
          <a:bodyPr/>
          <a:lstStyle/>
          <a:p>
            <a:pPr algn="ctr"/>
            <a:r>
              <a:rPr lang="en-US" b="1" dirty="0">
                <a:solidFill>
                  <a:srgbClr val="FF0000"/>
                </a:solidFill>
              </a:rPr>
              <a:t>Japan</a:t>
            </a:r>
          </a:p>
        </p:txBody>
      </p:sp>
      <p:sp>
        <p:nvSpPr>
          <p:cNvPr id="3" name="Content Placeholder 2">
            <a:extLst>
              <a:ext uri="{FF2B5EF4-FFF2-40B4-BE49-F238E27FC236}">
                <a16:creationId xmlns:a16="http://schemas.microsoft.com/office/drawing/2014/main" id="{F8D1ABAF-3596-47A4-9C75-9F0BAA7D2693}"/>
              </a:ext>
            </a:extLst>
          </p:cNvPr>
          <p:cNvSpPr>
            <a:spLocks noGrp="1"/>
          </p:cNvSpPr>
          <p:nvPr>
            <p:ph idx="1"/>
          </p:nvPr>
        </p:nvSpPr>
        <p:spPr>
          <a:xfrm>
            <a:off x="838200" y="1538245"/>
            <a:ext cx="7012577" cy="4351338"/>
          </a:xfrm>
        </p:spPr>
        <p:txBody>
          <a:bodyPr>
            <a:normAutofit fontScale="92500"/>
          </a:bodyPr>
          <a:lstStyle/>
          <a:p>
            <a:r>
              <a:rPr lang="en-US" sz="2400" b="0" i="0" dirty="0">
                <a:solidFill>
                  <a:srgbClr val="333333"/>
                </a:solidFill>
                <a:effectLst/>
                <a:latin typeface="Amazon Ember"/>
              </a:rPr>
              <a:t>Once there was a nation that went to war, but after they conquered a continent their own country was destroyed by atom bombs... </a:t>
            </a:r>
          </a:p>
          <a:p>
            <a:r>
              <a:rPr lang="en-US" sz="2400" dirty="0">
                <a:solidFill>
                  <a:srgbClr val="333333"/>
                </a:solidFill>
                <a:latin typeface="Amazon Ember"/>
              </a:rPr>
              <a:t>T</a:t>
            </a:r>
            <a:r>
              <a:rPr lang="en-US" sz="2400" b="0" i="0" dirty="0">
                <a:solidFill>
                  <a:srgbClr val="333333"/>
                </a:solidFill>
                <a:effectLst/>
                <a:latin typeface="Amazon Ember"/>
              </a:rPr>
              <a:t>hen the victors imposed democracy on the vanquished. For a group of apprentice architects, artists, and designers, led by a visionary, the dire situation of their country was not an obstacle but an inspiration to plan and think... </a:t>
            </a:r>
          </a:p>
          <a:p>
            <a:r>
              <a:rPr lang="en-US" sz="2400" b="0" i="0" dirty="0">
                <a:solidFill>
                  <a:srgbClr val="333333"/>
                </a:solidFill>
                <a:effectLst/>
                <a:latin typeface="Amazon Ember"/>
              </a:rPr>
              <a:t>Although they were very different characters, the architects worked closely together to realize their dreams, staunchly supported by a super-creative bureaucracy and an activist state... after 15 years of incubation, they surprised the world with a new architecture</a:t>
            </a:r>
            <a:endParaRPr lang="en-US" sz="2400" dirty="0"/>
          </a:p>
        </p:txBody>
      </p:sp>
    </p:spTree>
    <p:extLst>
      <p:ext uri="{BB962C8B-B14F-4D97-AF65-F5344CB8AC3E}">
        <p14:creationId xmlns:p14="http://schemas.microsoft.com/office/powerpoint/2010/main" val="303881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06336-CE00-4E87-B10F-84C9209017B9}"/>
              </a:ext>
            </a:extLst>
          </p:cNvPr>
          <p:cNvSpPr>
            <a:spLocks noGrp="1"/>
          </p:cNvSpPr>
          <p:nvPr>
            <p:ph type="title"/>
          </p:nvPr>
        </p:nvSpPr>
        <p:spPr/>
        <p:txBody>
          <a:bodyPr/>
          <a:lstStyle/>
          <a:p>
            <a:pPr algn="ctr"/>
            <a:r>
              <a:rPr lang="en-US" b="1" dirty="0">
                <a:solidFill>
                  <a:srgbClr val="00B050"/>
                </a:solidFill>
              </a:rPr>
              <a:t>China</a:t>
            </a:r>
          </a:p>
        </p:txBody>
      </p:sp>
      <p:sp>
        <p:nvSpPr>
          <p:cNvPr id="7" name="Content Placeholder 6">
            <a:extLst>
              <a:ext uri="{FF2B5EF4-FFF2-40B4-BE49-F238E27FC236}">
                <a16:creationId xmlns:a16="http://schemas.microsoft.com/office/drawing/2014/main" id="{34454E42-79AE-4257-8FC7-E7D8E6169176}"/>
              </a:ext>
            </a:extLst>
          </p:cNvPr>
          <p:cNvSpPr>
            <a:spLocks noGrp="1"/>
          </p:cNvSpPr>
          <p:nvPr>
            <p:ph idx="1"/>
          </p:nvPr>
        </p:nvSpPr>
        <p:spPr/>
        <p:txBody>
          <a:bodyPr/>
          <a:lstStyle/>
          <a:p>
            <a:pPr algn="l">
              <a:buFont typeface="Arial" panose="020B0604020202020204" pitchFamily="34" charset="0"/>
              <a:buChar char="•"/>
            </a:pPr>
            <a:r>
              <a:rPr lang="en-US" b="0" i="0" dirty="0">
                <a:solidFill>
                  <a:srgbClr val="202124"/>
                </a:solidFill>
                <a:effectLst/>
                <a:latin typeface="arial" panose="020B0604020202020204" pitchFamily="34" charset="0"/>
              </a:rPr>
              <a:t>Create a Collage of Your Bucket List. ...</a:t>
            </a:r>
          </a:p>
          <a:p>
            <a:pPr algn="l">
              <a:buFont typeface="Arial" panose="020B0604020202020204" pitchFamily="34" charset="0"/>
              <a:buChar char="•"/>
            </a:pPr>
            <a:r>
              <a:rPr lang="en-US" b="0" i="0" dirty="0">
                <a:solidFill>
                  <a:srgbClr val="202124"/>
                </a:solidFill>
                <a:effectLst/>
                <a:latin typeface="arial" panose="020B0604020202020204" pitchFamily="34" charset="0"/>
              </a:rPr>
              <a:t>Create a Poster. ...</a:t>
            </a:r>
          </a:p>
          <a:p>
            <a:pPr algn="l">
              <a:buFont typeface="Arial" panose="020B0604020202020204" pitchFamily="34" charset="0"/>
              <a:buChar char="•"/>
            </a:pPr>
            <a:r>
              <a:rPr lang="en-US" b="0" i="0" dirty="0">
                <a:solidFill>
                  <a:srgbClr val="202124"/>
                </a:solidFill>
                <a:effectLst/>
                <a:latin typeface="arial" panose="020B0604020202020204" pitchFamily="34" charset="0"/>
              </a:rPr>
              <a:t>Write Flash Fiction. ...</a:t>
            </a:r>
          </a:p>
          <a:p>
            <a:pPr algn="l">
              <a:buFont typeface="Arial" panose="020B0604020202020204" pitchFamily="34" charset="0"/>
              <a:buChar char="•"/>
            </a:pPr>
            <a:r>
              <a:rPr lang="en-US" b="0" i="0" dirty="0">
                <a:solidFill>
                  <a:srgbClr val="202124"/>
                </a:solidFill>
                <a:effectLst/>
                <a:latin typeface="arial" panose="020B0604020202020204" pitchFamily="34" charset="0"/>
              </a:rPr>
              <a:t>Write a Manifesto. ...</a:t>
            </a:r>
          </a:p>
          <a:p>
            <a:pPr algn="l">
              <a:buFont typeface="Arial" panose="020B0604020202020204" pitchFamily="34" charset="0"/>
              <a:buChar char="•"/>
            </a:pPr>
            <a:r>
              <a:rPr lang="en-US" b="0" i="0" dirty="0">
                <a:solidFill>
                  <a:srgbClr val="202124"/>
                </a:solidFill>
                <a:effectLst/>
                <a:latin typeface="arial" panose="020B0604020202020204" pitchFamily="34" charset="0"/>
              </a:rPr>
              <a:t>Write a Poem – Silverstein Style. ...</a:t>
            </a:r>
          </a:p>
          <a:p>
            <a:pPr algn="l">
              <a:buFont typeface="Arial" panose="020B0604020202020204" pitchFamily="34" charset="0"/>
              <a:buChar char="•"/>
            </a:pPr>
            <a:r>
              <a:rPr lang="en-US" b="0" i="0" dirty="0">
                <a:solidFill>
                  <a:srgbClr val="202124"/>
                </a:solidFill>
                <a:effectLst/>
                <a:latin typeface="arial" panose="020B0604020202020204" pitchFamily="34" charset="0"/>
              </a:rPr>
              <a:t>Become An </a:t>
            </a:r>
            <a:r>
              <a:rPr lang="en-US" b="1" i="0" dirty="0">
                <a:solidFill>
                  <a:srgbClr val="202124"/>
                </a:solidFill>
                <a:effectLst/>
                <a:latin typeface="arial" panose="020B0604020202020204" pitchFamily="34" charset="0"/>
              </a:rPr>
              <a:t>Idea</a:t>
            </a:r>
            <a:r>
              <a:rPr lang="en-US" b="0" i="0" dirty="0">
                <a:solidFill>
                  <a:srgbClr val="202124"/>
                </a:solidFill>
                <a:effectLst/>
                <a:latin typeface="arial" panose="020B0604020202020204" pitchFamily="34" charset="0"/>
              </a:rPr>
              <a:t> Machine. ...</a:t>
            </a:r>
          </a:p>
        </p:txBody>
      </p:sp>
      <p:pic>
        <p:nvPicPr>
          <p:cNvPr id="8" name="Content Placeholder 4" descr="Background pattern&#10;&#10;Description automatically generated">
            <a:extLst>
              <a:ext uri="{FF2B5EF4-FFF2-40B4-BE49-F238E27FC236}">
                <a16:creationId xmlns:a16="http://schemas.microsoft.com/office/drawing/2014/main" id="{B1DF8393-BC08-4E13-9F8A-DE38EBD753C8}"/>
              </a:ext>
            </a:extLst>
          </p:cNvPr>
          <p:cNvPicPr>
            <a:picLocks noChangeAspect="1"/>
          </p:cNvPicPr>
          <p:nvPr/>
        </p:nvPicPr>
        <p:blipFill rotWithShape="1">
          <a:blip r:embed="rId2">
            <a:extLst>
              <a:ext uri="{28A0092B-C50C-407E-A947-70E740481C1C}">
                <a14:useLocalDpi xmlns:a14="http://schemas.microsoft.com/office/drawing/2010/main" val="0"/>
              </a:ext>
            </a:extLst>
          </a:blip>
          <a:stretch/>
        </p:blipFill>
        <p:spPr>
          <a:xfrm>
            <a:off x="10087662" y="33641"/>
            <a:ext cx="2068004" cy="1549007"/>
          </a:xfrm>
          <a:prstGeom prst="rect">
            <a:avLst/>
          </a:prstGeom>
        </p:spPr>
      </p:pic>
    </p:spTree>
    <p:extLst>
      <p:ext uri="{BB962C8B-B14F-4D97-AF65-F5344CB8AC3E}">
        <p14:creationId xmlns:p14="http://schemas.microsoft.com/office/powerpoint/2010/main" val="3304762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B4F72AA-F3E2-4C12-AF75-300A0AABEAC7}"/>
              </a:ext>
            </a:extLst>
          </p:cNvPr>
          <p:cNvPicPr>
            <a:picLocks noChangeAspect="1"/>
          </p:cNvPicPr>
          <p:nvPr/>
        </p:nvPicPr>
        <p:blipFill>
          <a:blip r:embed="rId2">
            <a:alphaModFix/>
          </a:blip>
          <a:stretch>
            <a:fillRect/>
          </a:stretch>
        </p:blipFill>
        <p:spPr>
          <a:xfrm>
            <a:off x="7824654" y="1841385"/>
            <a:ext cx="3738153" cy="3631956"/>
          </a:xfrm>
          <a:prstGeom prst="rect">
            <a:avLst/>
          </a:prstGeom>
        </p:spPr>
      </p:pic>
      <p:sp>
        <p:nvSpPr>
          <p:cNvPr id="2" name="Title 1">
            <a:extLst>
              <a:ext uri="{FF2B5EF4-FFF2-40B4-BE49-F238E27FC236}">
                <a16:creationId xmlns:a16="http://schemas.microsoft.com/office/drawing/2014/main" id="{8449A139-BFB5-4553-A602-C26F8CE2C519}"/>
              </a:ext>
            </a:extLst>
          </p:cNvPr>
          <p:cNvSpPr>
            <a:spLocks noGrp="1"/>
          </p:cNvSpPr>
          <p:nvPr>
            <p:ph type="title"/>
          </p:nvPr>
        </p:nvSpPr>
        <p:spPr/>
        <p:txBody>
          <a:bodyPr/>
          <a:lstStyle/>
          <a:p>
            <a:pPr algn="ctr"/>
            <a:r>
              <a:rPr lang="en-US" b="1" dirty="0">
                <a:solidFill>
                  <a:srgbClr val="7030A0"/>
                </a:solidFill>
              </a:rPr>
              <a:t>Thailand</a:t>
            </a:r>
          </a:p>
        </p:txBody>
      </p:sp>
      <p:sp>
        <p:nvSpPr>
          <p:cNvPr id="3" name="Content Placeholder 2">
            <a:extLst>
              <a:ext uri="{FF2B5EF4-FFF2-40B4-BE49-F238E27FC236}">
                <a16:creationId xmlns:a16="http://schemas.microsoft.com/office/drawing/2014/main" id="{1AE03839-28F2-4B81-B415-B96D3CFE475B}"/>
              </a:ext>
            </a:extLst>
          </p:cNvPr>
          <p:cNvSpPr>
            <a:spLocks noGrp="1"/>
          </p:cNvSpPr>
          <p:nvPr>
            <p:ph idx="1"/>
          </p:nvPr>
        </p:nvSpPr>
        <p:spPr>
          <a:xfrm>
            <a:off x="838200" y="1661387"/>
            <a:ext cx="6725193" cy="3864202"/>
          </a:xfrm>
        </p:spPr>
        <p:txBody>
          <a:bodyPr>
            <a:noAutofit/>
          </a:bodyPr>
          <a:lstStyle/>
          <a:p>
            <a:pPr>
              <a:lnSpc>
                <a:spcPct val="200000"/>
              </a:lnSpc>
            </a:pPr>
            <a:r>
              <a:rPr lang="en-US" sz="1600" i="0" dirty="0">
                <a:solidFill>
                  <a:srgbClr val="212121"/>
                </a:solidFill>
                <a:effectLst/>
                <a:latin typeface="Roboto"/>
              </a:rPr>
              <a:t>Looking to volunteer in Thailand? You’ve made a great choice! Thailand, also known as “Asia for beginners”, is a place you’ll feel at ease. It is a country full of beautiful beaches, lots of smiles, and simply a place where you will find it easy to let go of everything. Temples, ancient cities, and tropical rainforest with exotic wildlife are a playground for volunteers who are looking for an adventure abroad. Volunteer in Bangkok, Chiang Mai, or one of the islands and help the local communities or the environment of this world-renown tourist hotspot.</a:t>
            </a:r>
            <a:endParaRPr lang="en-US" sz="1600" dirty="0"/>
          </a:p>
        </p:txBody>
      </p:sp>
    </p:spTree>
    <p:extLst>
      <p:ext uri="{BB962C8B-B14F-4D97-AF65-F5344CB8AC3E}">
        <p14:creationId xmlns:p14="http://schemas.microsoft.com/office/powerpoint/2010/main" val="1730462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7E1A5-4D40-4313-905A-359BDB21C08C}"/>
              </a:ext>
            </a:extLst>
          </p:cNvPr>
          <p:cNvSpPr>
            <a:spLocks noGrp="1"/>
          </p:cNvSpPr>
          <p:nvPr>
            <p:ph type="title"/>
          </p:nvPr>
        </p:nvSpPr>
        <p:spPr/>
        <p:txBody>
          <a:bodyPr/>
          <a:lstStyle/>
          <a:p>
            <a:pPr algn="ctr"/>
            <a:r>
              <a:rPr lang="en-US" b="1" dirty="0">
                <a:solidFill>
                  <a:srgbClr val="00B0F0"/>
                </a:solidFill>
              </a:rPr>
              <a:t>France</a:t>
            </a:r>
          </a:p>
        </p:txBody>
      </p:sp>
      <p:sp>
        <p:nvSpPr>
          <p:cNvPr id="3" name="Content Placeholder 2">
            <a:extLst>
              <a:ext uri="{FF2B5EF4-FFF2-40B4-BE49-F238E27FC236}">
                <a16:creationId xmlns:a16="http://schemas.microsoft.com/office/drawing/2014/main" id="{71CCDF1E-F26E-4379-B9F5-1E0AB0591103}"/>
              </a:ext>
            </a:extLst>
          </p:cNvPr>
          <p:cNvSpPr>
            <a:spLocks noGrp="1"/>
          </p:cNvSpPr>
          <p:nvPr>
            <p:ph idx="1"/>
          </p:nvPr>
        </p:nvSpPr>
        <p:spPr>
          <a:xfrm>
            <a:off x="838200" y="1864814"/>
            <a:ext cx="6686006" cy="3621586"/>
          </a:xfrm>
        </p:spPr>
        <p:txBody>
          <a:bodyPr>
            <a:normAutofit/>
          </a:bodyPr>
          <a:lstStyle/>
          <a:p>
            <a:pPr algn="l" fontAlgn="base"/>
            <a:r>
              <a:rPr lang="en-US" sz="2300" b="1" dirty="0">
                <a:solidFill>
                  <a:srgbClr val="555555"/>
                </a:solidFill>
                <a:effectLst/>
                <a:latin typeface="proxima_nova_rgregular"/>
              </a:rPr>
              <a:t>Learning topics:</a:t>
            </a:r>
            <a:r>
              <a:rPr lang="en-US" sz="2300" b="0" dirty="0">
                <a:solidFill>
                  <a:srgbClr val="555555"/>
                </a:solidFill>
                <a:effectLst/>
                <a:latin typeface="proxima_nova_rgregular"/>
              </a:rPr>
              <a:t> Possessives, vocabulary of family and relationships, numbers, years and nationalities.</a:t>
            </a:r>
          </a:p>
          <a:p>
            <a:pPr algn="l" fontAlgn="base"/>
            <a:r>
              <a:rPr lang="en-US" sz="2300" b="1" dirty="0">
                <a:solidFill>
                  <a:srgbClr val="555555"/>
                </a:solidFill>
                <a:effectLst/>
                <a:latin typeface="proxima_nova_rgregular"/>
              </a:rPr>
              <a:t>Activity:</a:t>
            </a:r>
            <a:r>
              <a:rPr lang="en-US" sz="2300" b="0" dirty="0">
                <a:solidFill>
                  <a:srgbClr val="555555"/>
                </a:solidFill>
                <a:effectLst/>
                <a:latin typeface="proxima_nova_rgregular"/>
              </a:rPr>
              <a:t> For this exercise, give a sample tree in class. Here you have a couple of options: Either create your own family tree ahead of time (complete with photos), or make this a group activity and “invent” a family together with the students.</a:t>
            </a:r>
          </a:p>
          <a:p>
            <a:endParaRPr lang="en-US" sz="2300" dirty="0"/>
          </a:p>
        </p:txBody>
      </p:sp>
      <p:pic>
        <p:nvPicPr>
          <p:cNvPr id="5" name="Picture 4">
            <a:extLst>
              <a:ext uri="{FF2B5EF4-FFF2-40B4-BE49-F238E27FC236}">
                <a16:creationId xmlns:a16="http://schemas.microsoft.com/office/drawing/2014/main" id="{379D0978-5D53-40A8-A856-E54EEF760090}"/>
              </a:ext>
            </a:extLst>
          </p:cNvPr>
          <p:cNvPicPr>
            <a:picLocks noChangeAspect="1"/>
          </p:cNvPicPr>
          <p:nvPr/>
        </p:nvPicPr>
        <p:blipFill>
          <a:blip r:embed="rId2"/>
          <a:stretch>
            <a:fillRect/>
          </a:stretch>
        </p:blipFill>
        <p:spPr>
          <a:xfrm>
            <a:off x="8114640" y="1897517"/>
            <a:ext cx="3362325" cy="33242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795142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376</Words>
  <Application>Microsoft Office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Amazon Ember</vt:lpstr>
      <vt:lpstr>arial</vt:lpstr>
      <vt:lpstr>arial</vt:lpstr>
      <vt:lpstr>Calibri</vt:lpstr>
      <vt:lpstr>Calibri Light</vt:lpstr>
      <vt:lpstr>proxima_nova_rgregular</vt:lpstr>
      <vt:lpstr>Roboto</vt:lpstr>
      <vt:lpstr>Office Theme</vt:lpstr>
      <vt:lpstr>PowerPoint 365 Interactive Animation</vt:lpstr>
      <vt:lpstr>Site Visit Schedule On January 2021</vt:lpstr>
      <vt:lpstr>Japan</vt:lpstr>
      <vt:lpstr>China</vt:lpstr>
      <vt:lpstr>Thailand</vt:lpstr>
      <vt:lpstr>France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Sau meeting 2</dc:creator>
  <cp:lastModifiedBy>Sau meeting 2</cp:lastModifiedBy>
  <cp:revision>29</cp:revision>
  <dcterms:created xsi:type="dcterms:W3CDTF">2021-01-05T11:15:25Z</dcterms:created>
  <dcterms:modified xsi:type="dcterms:W3CDTF">2021-01-15T04:19:20Z</dcterms:modified>
</cp:coreProperties>
</file>