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9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4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5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6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4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9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9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3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3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3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FE8B3-BF4A-442A-AA4C-83FDF2A665B3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5324E-4190-42ED-8380-1C2F4C97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829300" cy="664632"/>
          </a:xfrm>
        </p:spPr>
        <p:txBody>
          <a:bodyPr>
            <a:normAutofit fontScale="90000"/>
          </a:bodyPr>
          <a:lstStyle/>
          <a:p>
            <a:r>
              <a:rPr lang="en-US" dirty="0"/>
              <a:t>Text Book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1295400"/>
            <a:ext cx="4800600" cy="6629400"/>
          </a:xfrm>
        </p:spPr>
        <p:txBody>
          <a:bodyPr>
            <a:noAutofit/>
          </a:bodyPr>
          <a:lstStyle/>
          <a:p>
            <a:pPr algn="l"/>
            <a:r>
              <a:rPr lang="en-US" sz="1400" dirty="0">
                <a:solidFill>
                  <a:schemeClr val="tx1"/>
                </a:solidFill>
              </a:rPr>
              <a:t>By default, Microsoft Office Excel determines the minimum and maximum scale values of the vertical (value) axis</a:t>
            </a:r>
            <a:r>
              <a:rPr lang="en-US" sz="1400" dirty="0">
                <a:solidFill>
                  <a:schemeClr val="tx1"/>
                </a:solidFill>
                <a:effectLst/>
              </a:rPr>
              <a:t> (axis: A line bordering the chart plot area used as a frame of reference for measurement. The y axis is usually the vertical axis and contains data. The x-axis is usually the horizontal axis and contains categories.)</a:t>
            </a:r>
            <a:r>
              <a:rPr lang="en-US" sz="1400" dirty="0">
                <a:solidFill>
                  <a:schemeClr val="tx1"/>
                </a:solidFill>
              </a:rPr>
              <a:t>, also known as the y axis, when you create a chart. However, you can customize the scale to better meet your needs. When the values that are plotted in the chart cover a very large range, you can also change the value axis to a logarithmic scale, also known as log scale.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To change the scale of other axes in a chart, see Change the scale of the horizontal (category) axis in a chart or Change the scale of the depth (series) axis in a chart.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In a chart, click the value axis that you want to change, or do the following to select the axis from a list of chart elements: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</a:rPr>
              <a:t>Click anywhere in the chart. This displays the </a:t>
            </a:r>
            <a:r>
              <a:rPr lang="en-US" sz="1100" b="1" dirty="0">
                <a:solidFill>
                  <a:schemeClr val="tx1"/>
                </a:solidFill>
              </a:rPr>
              <a:t>Chart Tools</a:t>
            </a:r>
            <a:r>
              <a:rPr lang="en-US" sz="1100" dirty="0">
                <a:solidFill>
                  <a:schemeClr val="tx1"/>
                </a:solidFill>
              </a:rPr>
              <a:t>, adding the </a:t>
            </a:r>
            <a:r>
              <a:rPr lang="en-US" sz="1100" b="1" dirty="0">
                <a:solidFill>
                  <a:schemeClr val="tx1"/>
                </a:solidFill>
              </a:rPr>
              <a:t>Design</a:t>
            </a:r>
            <a:r>
              <a:rPr lang="en-US" sz="1100" dirty="0">
                <a:solidFill>
                  <a:schemeClr val="tx1"/>
                </a:solidFill>
              </a:rPr>
              <a:t>, </a:t>
            </a:r>
            <a:r>
              <a:rPr lang="en-US" sz="1100" b="1" dirty="0">
                <a:solidFill>
                  <a:schemeClr val="tx1"/>
                </a:solidFill>
              </a:rPr>
              <a:t>Layout</a:t>
            </a:r>
            <a:r>
              <a:rPr lang="en-US" sz="1100" dirty="0">
                <a:solidFill>
                  <a:schemeClr val="tx1"/>
                </a:solidFill>
              </a:rPr>
              <a:t>, and </a:t>
            </a:r>
            <a:r>
              <a:rPr lang="en-US" sz="1100" b="1" dirty="0">
                <a:solidFill>
                  <a:schemeClr val="tx1"/>
                </a:solidFill>
              </a:rPr>
              <a:t>Format</a:t>
            </a:r>
            <a:r>
              <a:rPr lang="en-US" sz="1100" dirty="0">
                <a:solidFill>
                  <a:schemeClr val="tx1"/>
                </a:solidFill>
              </a:rPr>
              <a:t> tabs.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</a:rPr>
              <a:t>On the </a:t>
            </a:r>
            <a:r>
              <a:rPr lang="en-US" sz="1100" b="1" dirty="0">
                <a:solidFill>
                  <a:schemeClr val="tx1"/>
                </a:solidFill>
              </a:rPr>
              <a:t>Format</a:t>
            </a:r>
            <a:r>
              <a:rPr lang="en-US" sz="1100" dirty="0">
                <a:solidFill>
                  <a:schemeClr val="tx1"/>
                </a:solidFill>
              </a:rPr>
              <a:t> tab, in the </a:t>
            </a:r>
            <a:r>
              <a:rPr lang="en-US" sz="1100" b="1" dirty="0">
                <a:solidFill>
                  <a:schemeClr val="tx1"/>
                </a:solidFill>
              </a:rPr>
              <a:t>Current Selection</a:t>
            </a:r>
            <a:r>
              <a:rPr lang="en-US" sz="1100" dirty="0">
                <a:solidFill>
                  <a:schemeClr val="tx1"/>
                </a:solidFill>
              </a:rPr>
              <a:t> group, click the arrow next to the </a:t>
            </a:r>
            <a:r>
              <a:rPr lang="en-US" sz="1100" b="1" dirty="0">
                <a:solidFill>
                  <a:schemeClr val="tx1"/>
                </a:solidFill>
              </a:rPr>
              <a:t>Chart Elements</a:t>
            </a:r>
            <a:r>
              <a:rPr lang="en-US" sz="1100" dirty="0">
                <a:solidFill>
                  <a:schemeClr val="tx1"/>
                </a:solidFill>
              </a:rPr>
              <a:t> box, and then click </a:t>
            </a:r>
            <a:r>
              <a:rPr lang="en-US" sz="1100" b="1" dirty="0">
                <a:solidFill>
                  <a:schemeClr val="tx1"/>
                </a:solidFill>
              </a:rPr>
              <a:t>Vertical (Value) Axis</a:t>
            </a:r>
            <a:r>
              <a:rPr lang="en-US" sz="11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On the </a:t>
            </a:r>
            <a:r>
              <a:rPr lang="en-US" sz="1400" b="1" dirty="0">
                <a:solidFill>
                  <a:schemeClr val="tx1"/>
                </a:solidFill>
              </a:rPr>
              <a:t>Format</a:t>
            </a:r>
            <a:r>
              <a:rPr lang="en-US" sz="1400" dirty="0">
                <a:solidFill>
                  <a:schemeClr val="tx1"/>
                </a:solidFill>
              </a:rPr>
              <a:t> tab, in the </a:t>
            </a:r>
            <a:r>
              <a:rPr lang="en-US" sz="1400" b="1" dirty="0">
                <a:solidFill>
                  <a:schemeClr val="tx1"/>
                </a:solidFill>
              </a:rPr>
              <a:t>Current Selection</a:t>
            </a:r>
            <a:r>
              <a:rPr lang="en-US" sz="1400" dirty="0">
                <a:solidFill>
                  <a:schemeClr val="tx1"/>
                </a:solidFill>
              </a:rPr>
              <a:t> group, click </a:t>
            </a:r>
            <a:r>
              <a:rPr lang="en-US" sz="1400" b="1" dirty="0">
                <a:solidFill>
                  <a:schemeClr val="tx1"/>
                </a:solidFill>
              </a:rPr>
              <a:t>Format Selection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In the </a:t>
            </a:r>
            <a:r>
              <a:rPr lang="en-US" sz="1400" b="1" dirty="0">
                <a:solidFill>
                  <a:schemeClr val="tx1"/>
                </a:solidFill>
              </a:rPr>
              <a:t>Format Axis</a:t>
            </a:r>
            <a:r>
              <a:rPr lang="en-US" sz="1400" dirty="0">
                <a:solidFill>
                  <a:schemeClr val="tx1"/>
                </a:solidFill>
              </a:rPr>
              <a:t> dialog box, click </a:t>
            </a:r>
            <a:r>
              <a:rPr lang="en-US" sz="1400" b="1" dirty="0">
                <a:solidFill>
                  <a:schemeClr val="tx1"/>
                </a:solidFill>
              </a:rPr>
              <a:t>Axis Options</a:t>
            </a:r>
            <a:r>
              <a:rPr lang="en-US" sz="1400" dirty="0">
                <a:solidFill>
                  <a:schemeClr val="tx1"/>
                </a:solidFill>
              </a:rPr>
              <a:t>, and then do one or more of the following: </a:t>
            </a:r>
            <a:r>
              <a:rPr lang="en-US" sz="1400" b="1" dirty="0">
                <a:solidFill>
                  <a:schemeClr val="tx1"/>
                </a:solidFill>
              </a:rPr>
              <a:t>Important</a:t>
            </a:r>
            <a:r>
              <a:rPr lang="en-US" sz="1400" dirty="0">
                <a:solidFill>
                  <a:schemeClr val="tx1"/>
                </a:solidFill>
              </a:rPr>
              <a:t>  The following scaling options are available only when a value axis is selected.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</a:rPr>
              <a:t>To change the number at which the vertical (value) axis starts or ends, for the </a:t>
            </a:r>
            <a:r>
              <a:rPr lang="en-US" sz="1100" b="1" dirty="0">
                <a:solidFill>
                  <a:schemeClr val="tx1"/>
                </a:solidFill>
              </a:rPr>
              <a:t>Minimum</a:t>
            </a:r>
            <a:r>
              <a:rPr lang="en-US" sz="1100" dirty="0">
                <a:solidFill>
                  <a:schemeClr val="tx1"/>
                </a:solidFill>
              </a:rPr>
              <a:t> or </a:t>
            </a:r>
            <a:r>
              <a:rPr lang="en-US" sz="1100" b="1" dirty="0">
                <a:solidFill>
                  <a:schemeClr val="tx1"/>
                </a:solidFill>
              </a:rPr>
              <a:t>Maximum</a:t>
            </a:r>
            <a:r>
              <a:rPr lang="en-US" sz="1100" dirty="0">
                <a:solidFill>
                  <a:schemeClr val="tx1"/>
                </a:solidFill>
              </a:rPr>
              <a:t> option, click </a:t>
            </a:r>
            <a:r>
              <a:rPr lang="en-US" sz="1100" b="1" dirty="0">
                <a:solidFill>
                  <a:schemeClr val="tx1"/>
                </a:solidFill>
              </a:rPr>
              <a:t>Fixed</a:t>
            </a:r>
            <a:r>
              <a:rPr lang="en-US" sz="1100" dirty="0">
                <a:solidFill>
                  <a:schemeClr val="tx1"/>
                </a:solidFill>
              </a:rPr>
              <a:t> and then type a different number in the </a:t>
            </a:r>
            <a:r>
              <a:rPr lang="en-US" sz="1100" b="1" dirty="0">
                <a:solidFill>
                  <a:schemeClr val="tx1"/>
                </a:solidFill>
              </a:rPr>
              <a:t>Minimum</a:t>
            </a:r>
            <a:r>
              <a:rPr lang="en-US" sz="1100" dirty="0">
                <a:solidFill>
                  <a:schemeClr val="tx1"/>
                </a:solidFill>
              </a:rPr>
              <a:t> box or the </a:t>
            </a:r>
            <a:r>
              <a:rPr lang="en-US" sz="1100" b="1" dirty="0">
                <a:solidFill>
                  <a:schemeClr val="tx1"/>
                </a:solidFill>
              </a:rPr>
              <a:t>Maximum</a:t>
            </a:r>
            <a:r>
              <a:rPr lang="en-US" sz="1100" dirty="0">
                <a:solidFill>
                  <a:schemeClr val="tx1"/>
                </a:solidFill>
              </a:rPr>
              <a:t> box.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</a:rPr>
              <a:t>The quick brown fox jumps over the lazy dog. The quick brown fox jumps over the lazy dog. </a:t>
            </a:r>
          </a:p>
          <a:p>
            <a:pPr algn="l"/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24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624416"/>
          </a:xfrm>
        </p:spPr>
        <p:txBody>
          <a:bodyPr>
            <a:normAutofit fontScale="90000"/>
          </a:bodyPr>
          <a:lstStyle/>
          <a:p>
            <a:r>
              <a:rPr lang="en-US" dirty="0"/>
              <a:t>Chart Histogram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272761"/>
              </p:ext>
            </p:extLst>
          </p:nvPr>
        </p:nvGraphicFramePr>
        <p:xfrm>
          <a:off x="1371600" y="6096000"/>
          <a:ext cx="4572000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791827" imgH="5800603" progId="Excel.Sheet.12">
                  <p:embed/>
                </p:oleObj>
              </mc:Choice>
              <mc:Fallback>
                <p:oleObj name="Worksheet" r:id="rId2" imgW="11791827" imgH="580060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71600" y="6096000"/>
                        <a:ext cx="4572000" cy="2495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922019"/>
              </p:ext>
            </p:extLst>
          </p:nvPr>
        </p:nvGraphicFramePr>
        <p:xfrm>
          <a:off x="152400" y="1219200"/>
          <a:ext cx="64770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11563457" imgH="4400457" progId="Excel.Sheet.12">
                  <p:embed/>
                </p:oleObj>
              </mc:Choice>
              <mc:Fallback>
                <p:oleObj name="Worksheet" r:id="rId4" imgW="11563457" imgH="44004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1219200"/>
                        <a:ext cx="647700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385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358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Worksheet</vt:lpstr>
      <vt:lpstr>Text Book 1</vt:lpstr>
      <vt:lpstr>Chart Histogram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Book 1</dc:title>
  <dc:creator>SE</dc:creator>
  <cp:lastModifiedBy>Sau meeting 2</cp:lastModifiedBy>
  <cp:revision>2</cp:revision>
  <dcterms:created xsi:type="dcterms:W3CDTF">2014-11-04T08:31:22Z</dcterms:created>
  <dcterms:modified xsi:type="dcterms:W3CDTF">2021-01-22T01:37:36Z</dcterms:modified>
</cp:coreProperties>
</file>