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5A2AC-5412-4A75-8974-40E0D0320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604421-2AE6-4957-ADD6-7D64C196B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98BD6-FA79-4A26-885E-E64715E6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F3978-3AA9-4EDA-B499-B90185B0F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2D74B-A637-4F45-AC9B-689189FE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31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ED2DD-BAA4-428D-BDB5-90F31A69C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5DF69-57DA-479D-9B21-C380DBDFA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5C3CE-FB0F-466C-BD48-0F11FF12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0B479-069E-4BF4-A339-D962240D4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277DC-0AAE-4E01-BD2A-6E046238B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3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9E0E7B-172E-4BA0-9D4D-7929B2C91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123A2-8205-4620-BE83-58D147FF4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2086C-3C90-4CF7-AFA7-1518AA06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79B16-615C-412B-9588-2B712B30B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93D22-4D81-4425-98A2-98E39447D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0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3DBC0-902F-46E6-AF35-A313B9975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C7092-4C9E-4341-9F2C-A1CABA47F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2FED-6557-4642-9C1A-BF84EFA66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EE0A5-177D-4EAA-8FD3-3FC16B7F6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55A89-7EA3-4E70-A58F-490D5201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7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2E8D3-3A9E-42B3-9C8E-9E4959C2F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2894C5-FC00-4841-BAD4-C4C20207C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5478F-CFF0-4C09-8D12-518FA28F4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FA794-FCFD-4669-9A39-D0DE58825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64CD2-794B-4043-86F8-75DB612EA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A5DD6-4640-46B4-B4D4-2E972B4A7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2C5BA-426F-447A-9C4B-BC5FBFF08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14DD7-DB63-4252-82F1-2270A4C9E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8C94B-2C35-45A5-9449-7A26E619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BA97E-C317-461A-B461-1B1997DEC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A29DF-D961-4056-8233-BE6B4E642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1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D73B-DEB0-4E3C-987C-022926384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65CED0-4AFA-4F69-8A01-DC641A3CF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03624-5F65-4735-B26B-82FCBECA8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03200C-F438-4C58-8C88-318EC1DC23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421E2-A4E8-4787-8C59-F9DEC36F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1D1162-7E64-4BF0-80EA-E91B1570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E3AF72-A625-476D-BEC8-4031DA6F7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4B1A96-3435-4794-AC47-1910EBA02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7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ECCE5-370E-4F84-8D4B-7ED833333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187E9B-DAA5-461B-ACEC-FF9F1B544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F56E2-CC19-4113-A427-BB9B6AAEA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601E51-2198-4522-83AD-16B36B6D5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25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69396E-3D84-4753-9A90-51719F732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A1B0A3-9E8A-454C-B8C0-2301B4925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33BD1-46DE-4799-A2E8-26C72A860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8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6D9D0-5BA6-4CCE-A540-1021F3DD2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34357-3ED1-41E2-9F7B-14A6C3829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40F68-C59E-4C7D-B17C-B21E96174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EF72D0-C51E-4A05-A452-D460D5EBE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18F0D-D738-4AA7-9C1A-4618CB9A9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ED1BE-7B44-45E7-9037-7F5DE1005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1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B6DA-D472-49FA-9268-57FF47871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60AEE-1D44-4358-B74B-2ABE6B305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BD1D33-F0BA-466D-ABE9-838484203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11B011-09D8-4812-A7CB-D02D94CE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BFCAC-6208-41AE-B288-1C426545E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87DE9-0E16-40DC-9CD7-10DC5F95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2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3E4F3A-D8DA-4695-B899-7083AAA6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EB92D-2BEB-4560-A9A5-73816C46D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D7E5A-A297-4DEE-927E-551A5E0F1D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A0B0-2053-4D7F-9CA3-C19D701373F3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8E001-BFAD-4AFE-ADFE-CD5FDAC64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3854B-2EA5-4542-8F27-987F1580FE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7820B-C714-4C86-A1AE-977700F2E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9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educba.com/bar-chart-in-exce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CD3E1F-6BC4-4B19-B962-CE23457C9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02864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Course PowerPoint 365 Interactive Animation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1B57FE5-CD8C-43D8-A38F-C429733ABC41}"/>
              </a:ext>
            </a:extLst>
          </p:cNvPr>
          <p:cNvSpPr/>
          <p:nvPr/>
        </p:nvSpPr>
        <p:spPr>
          <a:xfrm>
            <a:off x="1252032" y="4076897"/>
            <a:ext cx="1371600" cy="1371600"/>
          </a:xfrm>
          <a:prstGeom prst="ellipse">
            <a:avLst/>
          </a:prstGeom>
          <a:solidFill>
            <a:srgbClr val="002060"/>
          </a:solidFill>
          <a:scene3d>
            <a:camera prst="orthographicFront"/>
            <a:lightRig rig="threePt" dir="t"/>
          </a:scene3d>
          <a:sp3d>
            <a:bevelT w="717550" h="717550"/>
            <a:bevelB w="717550" h="717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Motion Path Animation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8F7BD21-2011-4611-9168-9ADF369F6B22}"/>
              </a:ext>
            </a:extLst>
          </p:cNvPr>
          <p:cNvSpPr/>
          <p:nvPr/>
        </p:nvSpPr>
        <p:spPr>
          <a:xfrm>
            <a:off x="3317639" y="4076897"/>
            <a:ext cx="1371600" cy="1371600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717550" h="717550"/>
            <a:bevelB w="717550" h="717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Stack Bar Chart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B406442-819B-4657-AD6F-820E42DDB120}"/>
              </a:ext>
            </a:extLst>
          </p:cNvPr>
          <p:cNvSpPr/>
          <p:nvPr/>
        </p:nvSpPr>
        <p:spPr>
          <a:xfrm>
            <a:off x="5383246" y="4076897"/>
            <a:ext cx="1371600" cy="1371600"/>
          </a:xfrm>
          <a:prstGeom prst="ellipse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17550" h="717550"/>
            <a:bevelB w="717550" h="717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Gear Animation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12BE28F-3896-4FC2-A940-19C5526FCC04}"/>
              </a:ext>
            </a:extLst>
          </p:cNvPr>
          <p:cNvSpPr/>
          <p:nvPr/>
        </p:nvSpPr>
        <p:spPr>
          <a:xfrm>
            <a:off x="7448853" y="4076897"/>
            <a:ext cx="1371600" cy="1371600"/>
          </a:xfrm>
          <a:prstGeom prst="ellipse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717550" h="717550"/>
            <a:bevelB w="717550" h="717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Interactive Animation (Ole Action Verbs)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5926935-F643-4F20-B859-CD8AF2E4D61D}"/>
              </a:ext>
            </a:extLst>
          </p:cNvPr>
          <p:cNvSpPr/>
          <p:nvPr/>
        </p:nvSpPr>
        <p:spPr>
          <a:xfrm>
            <a:off x="9514460" y="4076897"/>
            <a:ext cx="1371600" cy="1371600"/>
          </a:xfrm>
          <a:prstGeom prst="ellipse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717550" h="717550"/>
            <a:bevelB w="717550" h="7175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Interactive Animation (Macro)</a:t>
            </a:r>
          </a:p>
        </p:txBody>
      </p:sp>
    </p:spTree>
    <p:extLst>
      <p:ext uri="{BB962C8B-B14F-4D97-AF65-F5344CB8AC3E}">
        <p14:creationId xmlns:p14="http://schemas.microsoft.com/office/powerpoint/2010/main" val="411647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E8FDE-632F-4517-A0F1-4F2C6046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Motion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4188A-7F27-4865-954B-0540F2299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48548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Motion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</a:t>
            </a: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Path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Tools is a </a:t>
            </a: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PowerPoint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add-in designed to handle the </a:t>
            </a: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motions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</a:t>
            </a: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paths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included in your presentations. The add-in allows you to determine the end position of a certain shape by generating a duplicate shape in the presentation. You can also use this add-in to join shape </a:t>
            </a: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paths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and to align the ends of a </a:t>
            </a: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motion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</a:t>
            </a: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path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with one click.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92DE68-FD59-4488-B7DC-59CDC0BE9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138" y="1901031"/>
            <a:ext cx="3028950" cy="42005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9196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23FA4-D352-45DC-A3A6-0FDCDC7EA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8726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Stacked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4336D-8DEA-48D4-9FE0-0A9560606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759" y="1642743"/>
            <a:ext cx="5131527" cy="36346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rgbClr val="111111"/>
                </a:solidFill>
                <a:latin typeface="Roboto"/>
              </a:rPr>
              <a:t>A stacked bar chart is a type of </a:t>
            </a:r>
            <a:r>
              <a:rPr lang="en-US" sz="1600" dirty="0">
                <a:solidFill>
                  <a:srgbClr val="111111"/>
                </a:solidFill>
                <a:latin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bar chart</a:t>
            </a:r>
            <a:r>
              <a:rPr lang="en-US" sz="1600" dirty="0">
                <a:solidFill>
                  <a:srgbClr val="111111"/>
                </a:solidFill>
                <a:latin typeface="Roboto"/>
              </a:rPr>
              <a:t> used in excel for the graphical representation of part-to-whole comparison over time. This helps you to represent data in a stacked manner. This type of graph is suitable for data which is represented in different parts and one as a whole. The gradual variation of different variables can be picturized using this.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1E6349-97B4-41FE-B094-C9AA5677E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3716" y="1642743"/>
            <a:ext cx="5047089" cy="324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2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DF5FD-6DF0-4028-A1D4-B19EBFC86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Gear Animation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10D9F-03B8-4D40-A194-952B604ED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46817" cy="34387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Gear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icons are often used in diagrams and illustrations used for making </a:t>
            </a: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PowerPoint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presentations. This is because </a:t>
            </a:r>
            <a:r>
              <a:rPr lang="en-US" sz="2000" b="1" i="0" dirty="0">
                <a:solidFill>
                  <a:srgbClr val="111111"/>
                </a:solidFill>
                <a:effectLst/>
                <a:latin typeface="Roboto"/>
              </a:rPr>
              <a:t>gears</a:t>
            </a:r>
            <a:r>
              <a:rPr lang="en-US" sz="2000" b="0" i="0" dirty="0">
                <a:solidFill>
                  <a:srgbClr val="111111"/>
                </a:solidFill>
                <a:effectLst/>
                <a:latin typeface="Roboto"/>
              </a:rPr>
              <a:t> can be quite helpful in depicting different types of processes, relationships and to represent cohesion and teamwork.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E5046B-126C-4E1C-A62A-06F01C0EB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9712" y="1785279"/>
            <a:ext cx="3571875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886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1ED4D-BD55-45FC-9314-527F674CF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Interactive Animation (Ole Action Verbs)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92EA23-229D-47C3-B9DF-05FA4615A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7180" y="2085522"/>
            <a:ext cx="9577646" cy="417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6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55A08-F1E0-4636-9834-D326C23A5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Interactive Animation (Macro)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342945-2D5C-4FDB-9383-B4A0B71ED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06" y="1690688"/>
            <a:ext cx="10933612" cy="468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864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213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Office Theme</vt:lpstr>
      <vt:lpstr>Summary of Course PowerPoint 365 Interactive Animation</vt:lpstr>
      <vt:lpstr>Motion Path</vt:lpstr>
      <vt:lpstr>Stacked Bar Chart</vt:lpstr>
      <vt:lpstr>Gear Animation</vt:lpstr>
      <vt:lpstr>Interactive Animation (Ole Action Verbs)</vt:lpstr>
      <vt:lpstr>Interactive Animation (Macro)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Sau meeting 2</dc:creator>
  <cp:lastModifiedBy>Sau meeting 2</cp:lastModifiedBy>
  <cp:revision>14</cp:revision>
  <dcterms:created xsi:type="dcterms:W3CDTF">2021-01-09T02:38:19Z</dcterms:created>
  <dcterms:modified xsi:type="dcterms:W3CDTF">2021-01-15T05:34:08Z</dcterms:modified>
</cp:coreProperties>
</file>